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1376" r:id="rId2"/>
    <p:sldId id="1375" r:id="rId3"/>
    <p:sldId id="260" r:id="rId4"/>
    <p:sldId id="259" r:id="rId5"/>
    <p:sldId id="264" r:id="rId6"/>
    <p:sldId id="261" r:id="rId7"/>
    <p:sldId id="265" r:id="rId8"/>
    <p:sldId id="257" r:id="rId9"/>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nah Eastham" initials="SE" lastIdx="1" clrIdx="0">
    <p:extLst>
      <p:ext uri="{19B8F6BF-5375-455C-9EA6-DF929625EA0E}">
        <p15:presenceInfo xmlns:p15="http://schemas.microsoft.com/office/powerpoint/2012/main" userId="S::Susannah.Eastham@aspeninstitute.org::bc20d06e-f326-419d-9917-f16c08b6ca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48"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nis Kyalo" userId="9b8aa83914d18b34" providerId="LiveId" clId="{5700E878-4202-4F0A-9596-E878192D5DF3}"/>
    <pc:docChg chg="undo redo custSel addSld delSld modSld">
      <pc:chgData name="Dennis Kyalo" userId="9b8aa83914d18b34" providerId="LiveId" clId="{5700E878-4202-4F0A-9596-E878192D5DF3}" dt="2021-06-30T14:39:06.434" v="292" actId="14734"/>
      <pc:docMkLst>
        <pc:docMk/>
      </pc:docMkLst>
      <pc:sldChg chg="del">
        <pc:chgData name="Dennis Kyalo" userId="9b8aa83914d18b34" providerId="LiveId" clId="{5700E878-4202-4F0A-9596-E878192D5DF3}" dt="2021-06-30T13:34:39.058" v="79" actId="2696"/>
        <pc:sldMkLst>
          <pc:docMk/>
          <pc:sldMk cId="1110761023" sldId="256"/>
        </pc:sldMkLst>
      </pc:sldChg>
      <pc:sldChg chg="addSp delSp modSp">
        <pc:chgData name="Dennis Kyalo" userId="9b8aa83914d18b34" providerId="LiveId" clId="{5700E878-4202-4F0A-9596-E878192D5DF3}" dt="2021-06-30T14:39:06.434" v="292" actId="14734"/>
        <pc:sldMkLst>
          <pc:docMk/>
          <pc:sldMk cId="1538092351" sldId="257"/>
        </pc:sldMkLst>
        <pc:graphicFrameChg chg="add del mod modGraphic">
          <ac:chgData name="Dennis Kyalo" userId="9b8aa83914d18b34" providerId="LiveId" clId="{5700E878-4202-4F0A-9596-E878192D5DF3}" dt="2021-06-30T14:19:10.837" v="241"/>
          <ac:graphicFrameMkLst>
            <pc:docMk/>
            <pc:sldMk cId="1538092351" sldId="257"/>
            <ac:graphicFrameMk id="3" creationId="{499E86CD-05B8-4221-AE07-E8EFE4C0C414}"/>
          </ac:graphicFrameMkLst>
        </pc:graphicFrameChg>
        <pc:graphicFrameChg chg="add del mod modGraphic">
          <ac:chgData name="Dennis Kyalo" userId="9b8aa83914d18b34" providerId="LiveId" clId="{5700E878-4202-4F0A-9596-E878192D5DF3}" dt="2021-06-30T14:39:06.434" v="292" actId="14734"/>
          <ac:graphicFrameMkLst>
            <pc:docMk/>
            <pc:sldMk cId="1538092351" sldId="257"/>
            <ac:graphicFrameMk id="4" creationId="{1AA85F56-E75A-40D3-AE75-7B37AC51C734}"/>
          </ac:graphicFrameMkLst>
        </pc:graphicFrameChg>
      </pc:sldChg>
      <pc:sldChg chg="modSp">
        <pc:chgData name="Dennis Kyalo" userId="9b8aa83914d18b34" providerId="LiveId" clId="{5700E878-4202-4F0A-9596-E878192D5DF3}" dt="2021-06-30T14:38:27.219" v="291" actId="113"/>
        <pc:sldMkLst>
          <pc:docMk/>
          <pc:sldMk cId="3991067028" sldId="260"/>
        </pc:sldMkLst>
        <pc:spChg chg="mod">
          <ac:chgData name="Dennis Kyalo" userId="9b8aa83914d18b34" providerId="LiveId" clId="{5700E878-4202-4F0A-9596-E878192D5DF3}" dt="2021-06-30T14:28:17.801" v="285" actId="14100"/>
          <ac:spMkLst>
            <pc:docMk/>
            <pc:sldMk cId="3991067028" sldId="260"/>
            <ac:spMk id="2" creationId="{00000000-0000-0000-0000-000000000000}"/>
          </ac:spMkLst>
        </pc:spChg>
        <pc:spChg chg="mod">
          <ac:chgData name="Dennis Kyalo" userId="9b8aa83914d18b34" providerId="LiveId" clId="{5700E878-4202-4F0A-9596-E878192D5DF3}" dt="2021-06-30T14:38:27.219" v="291" actId="113"/>
          <ac:spMkLst>
            <pc:docMk/>
            <pc:sldMk cId="3991067028" sldId="260"/>
            <ac:spMk id="3" creationId="{00000000-0000-0000-0000-000000000000}"/>
          </ac:spMkLst>
        </pc:spChg>
      </pc:sldChg>
      <pc:sldChg chg="modSp">
        <pc:chgData name="Dennis Kyalo" userId="9b8aa83914d18b34" providerId="LiveId" clId="{5700E878-4202-4F0A-9596-E878192D5DF3}" dt="2021-06-30T14:22:36.049" v="275" actId="20577"/>
        <pc:sldMkLst>
          <pc:docMk/>
          <pc:sldMk cId="670151824" sldId="261"/>
        </pc:sldMkLst>
        <pc:spChg chg="mod">
          <ac:chgData name="Dennis Kyalo" userId="9b8aa83914d18b34" providerId="LiveId" clId="{5700E878-4202-4F0A-9596-E878192D5DF3}" dt="2021-06-30T14:22:36.049" v="275" actId="20577"/>
          <ac:spMkLst>
            <pc:docMk/>
            <pc:sldMk cId="670151824" sldId="261"/>
            <ac:spMk id="3" creationId="{7BD8B75A-C3CF-44A3-A2AF-1256F642FBB7}"/>
          </ac:spMkLst>
        </pc:spChg>
      </pc:sldChg>
      <pc:sldChg chg="del">
        <pc:chgData name="Dennis Kyalo" userId="9b8aa83914d18b34" providerId="LiveId" clId="{5700E878-4202-4F0A-9596-E878192D5DF3}" dt="2021-06-30T14:13:04.695" v="195" actId="2696"/>
        <pc:sldMkLst>
          <pc:docMk/>
          <pc:sldMk cId="1808716795" sldId="262"/>
        </pc:sldMkLst>
      </pc:sldChg>
      <pc:sldChg chg="delSp modSp">
        <pc:chgData name="Dennis Kyalo" userId="9b8aa83914d18b34" providerId="LiveId" clId="{5700E878-4202-4F0A-9596-E878192D5DF3}" dt="2021-06-30T14:23:16.886" v="278" actId="1076"/>
        <pc:sldMkLst>
          <pc:docMk/>
          <pc:sldMk cId="3802303427" sldId="265"/>
        </pc:sldMkLst>
        <pc:spChg chg="mod">
          <ac:chgData name="Dennis Kyalo" userId="9b8aa83914d18b34" providerId="LiveId" clId="{5700E878-4202-4F0A-9596-E878192D5DF3}" dt="2021-06-30T14:17:00.505" v="217" actId="20577"/>
          <ac:spMkLst>
            <pc:docMk/>
            <pc:sldMk cId="3802303427" sldId="265"/>
            <ac:spMk id="8" creationId="{5CFEF1F8-1A27-4257-BB9A-533CE70B46FE}"/>
          </ac:spMkLst>
        </pc:spChg>
        <pc:spChg chg="mod">
          <ac:chgData name="Dennis Kyalo" userId="9b8aa83914d18b34" providerId="LiveId" clId="{5700E878-4202-4F0A-9596-E878192D5DF3}" dt="2021-06-30T14:17:09.817" v="223" actId="20577"/>
          <ac:spMkLst>
            <pc:docMk/>
            <pc:sldMk cId="3802303427" sldId="265"/>
            <ac:spMk id="9" creationId="{51C1873D-0DBA-4C81-8FC3-5F7C8894DF01}"/>
          </ac:spMkLst>
        </pc:spChg>
        <pc:spChg chg="mod">
          <ac:chgData name="Dennis Kyalo" userId="9b8aa83914d18b34" providerId="LiveId" clId="{5700E878-4202-4F0A-9596-E878192D5DF3}" dt="2021-06-30T14:17:14.296" v="230" actId="20577"/>
          <ac:spMkLst>
            <pc:docMk/>
            <pc:sldMk cId="3802303427" sldId="265"/>
            <ac:spMk id="10" creationId="{BEDBBCB8-73FF-413C-B56A-7B244BECC182}"/>
          </ac:spMkLst>
        </pc:spChg>
        <pc:spChg chg="mod">
          <ac:chgData name="Dennis Kyalo" userId="9b8aa83914d18b34" providerId="LiveId" clId="{5700E878-4202-4F0A-9596-E878192D5DF3}" dt="2021-06-30T14:23:16.886" v="278" actId="1076"/>
          <ac:spMkLst>
            <pc:docMk/>
            <pc:sldMk cId="3802303427" sldId="265"/>
            <ac:spMk id="17" creationId="{2800B39A-0435-4D2D-AFD7-CA2BB70B4985}"/>
          </ac:spMkLst>
        </pc:spChg>
        <pc:spChg chg="mod">
          <ac:chgData name="Dennis Kyalo" userId="9b8aa83914d18b34" providerId="LiveId" clId="{5700E878-4202-4F0A-9596-E878192D5DF3}" dt="2021-06-30T14:23:14.564" v="277" actId="1076"/>
          <ac:spMkLst>
            <pc:docMk/>
            <pc:sldMk cId="3802303427" sldId="265"/>
            <ac:spMk id="18" creationId="{89175A3D-A494-437E-A47F-476274ACAA69}"/>
          </ac:spMkLst>
        </pc:spChg>
        <pc:spChg chg="mod">
          <ac:chgData name="Dennis Kyalo" userId="9b8aa83914d18b34" providerId="LiveId" clId="{5700E878-4202-4F0A-9596-E878192D5DF3}" dt="2021-06-30T14:22:15.556" v="270" actId="1076"/>
          <ac:spMkLst>
            <pc:docMk/>
            <pc:sldMk cId="3802303427" sldId="265"/>
            <ac:spMk id="19" creationId="{B5E42FD4-84EA-4ED4-8EE2-91F5C04ECF1A}"/>
          </ac:spMkLst>
        </pc:spChg>
        <pc:spChg chg="del">
          <ac:chgData name="Dennis Kyalo" userId="9b8aa83914d18b34" providerId="LiveId" clId="{5700E878-4202-4F0A-9596-E878192D5DF3}" dt="2021-06-30T14:22:11.409" v="269" actId="478"/>
          <ac:spMkLst>
            <pc:docMk/>
            <pc:sldMk cId="3802303427" sldId="265"/>
            <ac:spMk id="20" creationId="{A67D5549-8CEF-4BB4-AF89-9BF1720E11C4}"/>
          </ac:spMkLst>
        </pc:spChg>
      </pc:sldChg>
      <pc:sldChg chg="addSp delSp add del">
        <pc:chgData name="Dennis Kyalo" userId="9b8aa83914d18b34" providerId="LiveId" clId="{5700E878-4202-4F0A-9596-E878192D5DF3}" dt="2021-06-30T13:34:40.003" v="80" actId="2696"/>
        <pc:sldMkLst>
          <pc:docMk/>
          <pc:sldMk cId="1905979666" sldId="1374"/>
        </pc:sldMkLst>
        <pc:picChg chg="add del">
          <ac:chgData name="Dennis Kyalo" userId="9b8aa83914d18b34" providerId="LiveId" clId="{5700E878-4202-4F0A-9596-E878192D5DF3}" dt="2021-06-30T13:30:44.906" v="1" actId="478"/>
          <ac:picMkLst>
            <pc:docMk/>
            <pc:sldMk cId="1905979666" sldId="1374"/>
            <ac:picMk id="3" creationId="{A57F1B18-1317-4A06-BAA7-785813F79660}"/>
          </ac:picMkLst>
        </pc:picChg>
      </pc:sldChg>
      <pc:sldChg chg="modSp">
        <pc:chgData name="Dennis Kyalo" userId="9b8aa83914d18b34" providerId="LiveId" clId="{5700E878-4202-4F0A-9596-E878192D5DF3}" dt="2021-06-30T13:37:39.965" v="128" actId="20577"/>
        <pc:sldMkLst>
          <pc:docMk/>
          <pc:sldMk cId="109857222" sldId="1375"/>
        </pc:sldMkLst>
        <pc:spChg chg="mod">
          <ac:chgData name="Dennis Kyalo" userId="9b8aa83914d18b34" providerId="LiveId" clId="{5700E878-4202-4F0A-9596-E878192D5DF3}" dt="2021-06-30T13:37:39.965" v="128" actId="20577"/>
          <ac:spMkLst>
            <pc:docMk/>
            <pc:sldMk cId="109857222" sldId="1375"/>
            <ac:spMk id="2" creationId="{00000000-0000-0000-0000-000000000000}"/>
          </ac:spMkLst>
        </pc:spChg>
      </pc:sldChg>
      <pc:sldChg chg="addSp modSp add">
        <pc:chgData name="Dennis Kyalo" userId="9b8aa83914d18b34" providerId="LiveId" clId="{5700E878-4202-4F0A-9596-E878192D5DF3}" dt="2021-06-30T13:35:32.934" v="99" actId="1076"/>
        <pc:sldMkLst>
          <pc:docMk/>
          <pc:sldMk cId="1898902379" sldId="1376"/>
        </pc:sldMkLst>
        <pc:spChg chg="add mod">
          <ac:chgData name="Dennis Kyalo" userId="9b8aa83914d18b34" providerId="LiveId" clId="{5700E878-4202-4F0A-9596-E878192D5DF3}" dt="2021-06-30T13:31:16.816" v="5" actId="14100"/>
          <ac:spMkLst>
            <pc:docMk/>
            <pc:sldMk cId="1898902379" sldId="1376"/>
            <ac:spMk id="2" creationId="{CCF8DF74-B729-438B-B19A-902B46FD1473}"/>
          </ac:spMkLst>
        </pc:spChg>
        <pc:spChg chg="add mod">
          <ac:chgData name="Dennis Kyalo" userId="9b8aa83914d18b34" providerId="LiveId" clId="{5700E878-4202-4F0A-9596-E878192D5DF3}" dt="2021-06-30T13:35:32.934" v="99" actId="1076"/>
          <ac:spMkLst>
            <pc:docMk/>
            <pc:sldMk cId="1898902379" sldId="1376"/>
            <ac:spMk id="3" creationId="{D29E1288-ED44-4400-B081-6D1F4EF8F45E}"/>
          </ac:spMkLst>
        </pc:spChg>
        <pc:spChg chg="add mod">
          <ac:chgData name="Dennis Kyalo" userId="9b8aa83914d18b34" providerId="LiveId" clId="{5700E878-4202-4F0A-9596-E878192D5DF3}" dt="2021-06-30T13:34:36.265" v="78" actId="255"/>
          <ac:spMkLst>
            <pc:docMk/>
            <pc:sldMk cId="1898902379" sldId="1376"/>
            <ac:spMk id="8" creationId="{C1C0CECC-2D90-4BB1-AAF3-F0DBC1E36343}"/>
          </ac:spMkLst>
        </pc:spChg>
        <pc:picChg chg="add mod">
          <ac:chgData name="Dennis Kyalo" userId="9b8aa83914d18b34" providerId="LiveId" clId="{5700E878-4202-4F0A-9596-E878192D5DF3}" dt="2021-06-30T13:32:27.478" v="20" actId="1076"/>
          <ac:picMkLst>
            <pc:docMk/>
            <pc:sldMk cId="1898902379" sldId="1376"/>
            <ac:picMk id="5" creationId="{5CD2EEBB-E0B5-4422-A6D0-9082D3AC3FDE}"/>
          </ac:picMkLst>
        </pc:picChg>
        <pc:picChg chg="add mod">
          <ac:chgData name="Dennis Kyalo" userId="9b8aa83914d18b34" providerId="LiveId" clId="{5700E878-4202-4F0A-9596-E878192D5DF3}" dt="2021-06-30T13:32:31.680" v="21" actId="1076"/>
          <ac:picMkLst>
            <pc:docMk/>
            <pc:sldMk cId="1898902379" sldId="1376"/>
            <ac:picMk id="6" creationId="{7F3C2982-C8E6-4C3C-9CAE-554B491AA8FC}"/>
          </ac:picMkLst>
        </pc:picChg>
        <pc:picChg chg="add mod">
          <ac:chgData name="Dennis Kyalo" userId="9b8aa83914d18b34" providerId="LiveId" clId="{5700E878-4202-4F0A-9596-E878192D5DF3}" dt="2021-06-30T13:32:35.037" v="22" actId="1076"/>
          <ac:picMkLst>
            <pc:docMk/>
            <pc:sldMk cId="1898902379" sldId="1376"/>
            <ac:picMk id="7" creationId="{0029831C-9700-4818-B14E-4C41ED31D44F}"/>
          </ac:picMkLst>
        </pc:picChg>
        <pc:picChg chg="add mod">
          <ac:chgData name="Dennis Kyalo" userId="9b8aa83914d18b34" providerId="LiveId" clId="{5700E878-4202-4F0A-9596-E878192D5DF3}" dt="2021-06-30T13:32:14.094" v="15" actId="1076"/>
          <ac:picMkLst>
            <pc:docMk/>
            <pc:sldMk cId="1898902379" sldId="1376"/>
            <ac:picMk id="1025" creationId="{B191DDE8-B542-489C-BDF1-4AE4009922F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B28728-72F4-4656-88BC-35A9D08E6DBF}" type="datetimeFigureOut">
              <a:rPr lang="en-KE" smtClean="0"/>
              <a:t>07/13/2021</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36F30-3A69-4334-8A89-3901B893C40B}" type="slidenum">
              <a:rPr lang="en-KE" smtClean="0"/>
              <a:t>‹#›</a:t>
            </a:fld>
            <a:endParaRPr lang="en-KE"/>
          </a:p>
        </p:txBody>
      </p:sp>
    </p:spTree>
    <p:extLst>
      <p:ext uri="{BB962C8B-B14F-4D97-AF65-F5344CB8AC3E}">
        <p14:creationId xmlns:p14="http://schemas.microsoft.com/office/powerpoint/2010/main" val="330256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DEFB-F9AA-4EF1-B4BE-BB11258F10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E"/>
          </a:p>
        </p:txBody>
      </p:sp>
      <p:sp>
        <p:nvSpPr>
          <p:cNvPr id="3" name="Subtitle 2">
            <a:extLst>
              <a:ext uri="{FF2B5EF4-FFF2-40B4-BE49-F238E27FC236}">
                <a16:creationId xmlns:a16="http://schemas.microsoft.com/office/drawing/2014/main" id="{CFBAD037-1CAF-4B46-99F7-BEDC3C7044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E"/>
          </a:p>
        </p:txBody>
      </p:sp>
      <p:sp>
        <p:nvSpPr>
          <p:cNvPr id="4" name="Date Placeholder 3">
            <a:extLst>
              <a:ext uri="{FF2B5EF4-FFF2-40B4-BE49-F238E27FC236}">
                <a16:creationId xmlns:a16="http://schemas.microsoft.com/office/drawing/2014/main" id="{14A5443F-11B9-4F87-AB33-3D1E7F17C7D4}"/>
              </a:ext>
            </a:extLst>
          </p:cNvPr>
          <p:cNvSpPr>
            <a:spLocks noGrp="1"/>
          </p:cNvSpPr>
          <p:nvPr>
            <p:ph type="dt" sz="half" idx="10"/>
          </p:nvPr>
        </p:nvSpPr>
        <p:spPr/>
        <p:txBody>
          <a:bodyPr/>
          <a:lstStyle/>
          <a:p>
            <a:fld id="{BC15BC76-4733-4AE4-951C-40D8C5291DBD}" type="datetimeFigureOut">
              <a:rPr lang="en-KE" smtClean="0"/>
              <a:t>07/13/2021</a:t>
            </a:fld>
            <a:endParaRPr lang="en-KE"/>
          </a:p>
        </p:txBody>
      </p:sp>
      <p:sp>
        <p:nvSpPr>
          <p:cNvPr id="5" name="Footer Placeholder 4">
            <a:extLst>
              <a:ext uri="{FF2B5EF4-FFF2-40B4-BE49-F238E27FC236}">
                <a16:creationId xmlns:a16="http://schemas.microsoft.com/office/drawing/2014/main" id="{AEC0514A-1DEA-4B23-A481-5D5E54BB6C9B}"/>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6705BB4A-BFC9-481B-96B3-F6B56960FF35}"/>
              </a:ext>
            </a:extLst>
          </p:cNvPr>
          <p:cNvSpPr>
            <a:spLocks noGrp="1"/>
          </p:cNvSpPr>
          <p:nvPr>
            <p:ph type="sldNum" sz="quarter" idx="12"/>
          </p:nvPr>
        </p:nvSpPr>
        <p:spPr/>
        <p:txBody>
          <a:bodyPr/>
          <a:lstStyle/>
          <a:p>
            <a:fld id="{096987D7-29D8-4418-8C53-4FC2897488D2}" type="slidenum">
              <a:rPr lang="en-KE" smtClean="0"/>
              <a:t>‹#›</a:t>
            </a:fld>
            <a:endParaRPr lang="en-KE"/>
          </a:p>
        </p:txBody>
      </p:sp>
    </p:spTree>
    <p:extLst>
      <p:ext uri="{BB962C8B-B14F-4D97-AF65-F5344CB8AC3E}">
        <p14:creationId xmlns:p14="http://schemas.microsoft.com/office/powerpoint/2010/main" val="249372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B6B8C-9EBD-49B9-BF23-B8F2318F79EF}"/>
              </a:ext>
            </a:extLst>
          </p:cNvPr>
          <p:cNvSpPr>
            <a:spLocks noGrp="1"/>
          </p:cNvSpPr>
          <p:nvPr>
            <p:ph type="title"/>
          </p:nvPr>
        </p:nvSpPr>
        <p:spPr/>
        <p:txBody>
          <a:bodyPr/>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88AF5EF8-6FEE-4D93-92C3-C9F53ADCFD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F66F1FE2-6016-4474-8933-0569E7D00E90}"/>
              </a:ext>
            </a:extLst>
          </p:cNvPr>
          <p:cNvSpPr>
            <a:spLocks noGrp="1"/>
          </p:cNvSpPr>
          <p:nvPr>
            <p:ph type="dt" sz="half" idx="10"/>
          </p:nvPr>
        </p:nvSpPr>
        <p:spPr/>
        <p:txBody>
          <a:bodyPr/>
          <a:lstStyle/>
          <a:p>
            <a:fld id="{BC15BC76-4733-4AE4-951C-40D8C5291DBD}" type="datetimeFigureOut">
              <a:rPr lang="en-KE" smtClean="0"/>
              <a:t>07/13/2021</a:t>
            </a:fld>
            <a:endParaRPr lang="en-KE"/>
          </a:p>
        </p:txBody>
      </p:sp>
      <p:sp>
        <p:nvSpPr>
          <p:cNvPr id="5" name="Footer Placeholder 4">
            <a:extLst>
              <a:ext uri="{FF2B5EF4-FFF2-40B4-BE49-F238E27FC236}">
                <a16:creationId xmlns:a16="http://schemas.microsoft.com/office/drawing/2014/main" id="{FAF00FF7-9D78-4F82-8B26-A347ED486CCA}"/>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A64902AE-661E-46BF-B79B-ADC89B3BCAD4}"/>
              </a:ext>
            </a:extLst>
          </p:cNvPr>
          <p:cNvSpPr>
            <a:spLocks noGrp="1"/>
          </p:cNvSpPr>
          <p:nvPr>
            <p:ph type="sldNum" sz="quarter" idx="12"/>
          </p:nvPr>
        </p:nvSpPr>
        <p:spPr/>
        <p:txBody>
          <a:bodyPr/>
          <a:lstStyle/>
          <a:p>
            <a:fld id="{096987D7-29D8-4418-8C53-4FC2897488D2}" type="slidenum">
              <a:rPr lang="en-KE" smtClean="0"/>
              <a:t>‹#›</a:t>
            </a:fld>
            <a:endParaRPr lang="en-KE"/>
          </a:p>
        </p:txBody>
      </p:sp>
    </p:spTree>
    <p:extLst>
      <p:ext uri="{BB962C8B-B14F-4D97-AF65-F5344CB8AC3E}">
        <p14:creationId xmlns:p14="http://schemas.microsoft.com/office/powerpoint/2010/main" val="2165595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FE18D0-8346-47FC-B866-4F5A3F032D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D6626574-45BD-4032-AA97-482AF0DA2C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E06AABFA-6BFF-4A29-A564-1CD4E33EAC6C}"/>
              </a:ext>
            </a:extLst>
          </p:cNvPr>
          <p:cNvSpPr>
            <a:spLocks noGrp="1"/>
          </p:cNvSpPr>
          <p:nvPr>
            <p:ph type="dt" sz="half" idx="10"/>
          </p:nvPr>
        </p:nvSpPr>
        <p:spPr/>
        <p:txBody>
          <a:bodyPr/>
          <a:lstStyle/>
          <a:p>
            <a:fld id="{BC15BC76-4733-4AE4-951C-40D8C5291DBD}" type="datetimeFigureOut">
              <a:rPr lang="en-KE" smtClean="0"/>
              <a:t>07/13/2021</a:t>
            </a:fld>
            <a:endParaRPr lang="en-KE"/>
          </a:p>
        </p:txBody>
      </p:sp>
      <p:sp>
        <p:nvSpPr>
          <p:cNvPr id="5" name="Footer Placeholder 4">
            <a:extLst>
              <a:ext uri="{FF2B5EF4-FFF2-40B4-BE49-F238E27FC236}">
                <a16:creationId xmlns:a16="http://schemas.microsoft.com/office/drawing/2014/main" id="{D6B3EFBB-A02D-41A1-B5B9-07EB3658F2D8}"/>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C026AB21-9F4B-442A-AE5F-ABCFCD5D1973}"/>
              </a:ext>
            </a:extLst>
          </p:cNvPr>
          <p:cNvSpPr>
            <a:spLocks noGrp="1"/>
          </p:cNvSpPr>
          <p:nvPr>
            <p:ph type="sldNum" sz="quarter" idx="12"/>
          </p:nvPr>
        </p:nvSpPr>
        <p:spPr/>
        <p:txBody>
          <a:bodyPr/>
          <a:lstStyle/>
          <a:p>
            <a:fld id="{096987D7-29D8-4418-8C53-4FC2897488D2}" type="slidenum">
              <a:rPr lang="en-KE" smtClean="0"/>
              <a:t>‹#›</a:t>
            </a:fld>
            <a:endParaRPr lang="en-KE"/>
          </a:p>
        </p:txBody>
      </p:sp>
    </p:spTree>
    <p:extLst>
      <p:ext uri="{BB962C8B-B14F-4D97-AF65-F5344CB8AC3E}">
        <p14:creationId xmlns:p14="http://schemas.microsoft.com/office/powerpoint/2010/main" val="2062435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_Custom Layout">
    <p:spTree>
      <p:nvGrpSpPr>
        <p:cNvPr id="1" name=""/>
        <p:cNvGrpSpPr/>
        <p:nvPr/>
      </p:nvGrpSpPr>
      <p:grpSpPr>
        <a:xfrm>
          <a:off x="0" y="0"/>
          <a:ext cx="0" cy="0"/>
          <a:chOff x="0" y="0"/>
          <a:chExt cx="0" cy="0"/>
        </a:xfrm>
      </p:grpSpPr>
      <p:sp>
        <p:nvSpPr>
          <p:cNvPr id="2" name="Slide Number Placeholder 12">
            <a:extLst>
              <a:ext uri="{FF2B5EF4-FFF2-40B4-BE49-F238E27FC236}">
                <a16:creationId xmlns:a16="http://schemas.microsoft.com/office/drawing/2014/main" id="{FA6FD673-D795-4A44-ACA0-FC1C2AC7848E}"/>
              </a:ext>
            </a:extLst>
          </p:cNvPr>
          <p:cNvSpPr>
            <a:spLocks noGrp="1"/>
          </p:cNvSpPr>
          <p:nvPr>
            <p:ph type="sldNum" sz="quarter" idx="4"/>
          </p:nvPr>
        </p:nvSpPr>
        <p:spPr>
          <a:xfrm>
            <a:off x="9042400" y="6356359"/>
            <a:ext cx="2844800" cy="365125"/>
          </a:xfrm>
          <a:prstGeom prst="rect">
            <a:avLst/>
          </a:prstGeom>
        </p:spPr>
        <p:txBody>
          <a:bodyPr vert="horz" lIns="0" tIns="0" rIns="91440" bIns="0" rtlCol="0" anchor="ctr"/>
          <a:lstStyle>
            <a:lvl1pPr algn="r">
              <a:defRPr sz="750">
                <a:solidFill>
                  <a:schemeClr val="tx1">
                    <a:tint val="75000"/>
                  </a:schemeClr>
                </a:solidFill>
                <a:latin typeface="Segoe UI" pitchFamily="34" charset="0"/>
                <a:cs typeface="Segoe UI" pitchFamily="34" charset="0"/>
              </a:defRPr>
            </a:lvl1pPr>
          </a:lstStyle>
          <a:p>
            <a:fld id="{47521E4C-BB55-8E4F-9DEE-117208A5571B}" type="slidenum">
              <a:rPr lang="en-US" smtClean="0"/>
              <a:pPr/>
              <a:t>‹#›</a:t>
            </a:fld>
            <a:endParaRPr lang="en-US"/>
          </a:p>
        </p:txBody>
      </p:sp>
    </p:spTree>
    <p:extLst>
      <p:ext uri="{BB962C8B-B14F-4D97-AF65-F5344CB8AC3E}">
        <p14:creationId xmlns:p14="http://schemas.microsoft.com/office/powerpoint/2010/main" val="310491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1F128-972A-447F-AA0B-2CD3C4DFFCFF}"/>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6B8106E2-A576-4E7F-8402-2BF64F6AD6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500104FD-1752-46D7-A417-00204F110DDA}"/>
              </a:ext>
            </a:extLst>
          </p:cNvPr>
          <p:cNvSpPr>
            <a:spLocks noGrp="1"/>
          </p:cNvSpPr>
          <p:nvPr>
            <p:ph type="dt" sz="half" idx="10"/>
          </p:nvPr>
        </p:nvSpPr>
        <p:spPr/>
        <p:txBody>
          <a:bodyPr/>
          <a:lstStyle/>
          <a:p>
            <a:fld id="{BC15BC76-4733-4AE4-951C-40D8C5291DBD}" type="datetimeFigureOut">
              <a:rPr lang="en-KE" smtClean="0"/>
              <a:t>07/13/2021</a:t>
            </a:fld>
            <a:endParaRPr lang="en-KE"/>
          </a:p>
        </p:txBody>
      </p:sp>
      <p:sp>
        <p:nvSpPr>
          <p:cNvPr id="5" name="Footer Placeholder 4">
            <a:extLst>
              <a:ext uri="{FF2B5EF4-FFF2-40B4-BE49-F238E27FC236}">
                <a16:creationId xmlns:a16="http://schemas.microsoft.com/office/drawing/2014/main" id="{C614FADD-18C3-4206-9801-414E16E0CE70}"/>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B3D4FFEE-1F71-4A29-B1A9-DBA9482E00FE}"/>
              </a:ext>
            </a:extLst>
          </p:cNvPr>
          <p:cNvSpPr>
            <a:spLocks noGrp="1"/>
          </p:cNvSpPr>
          <p:nvPr>
            <p:ph type="sldNum" sz="quarter" idx="12"/>
          </p:nvPr>
        </p:nvSpPr>
        <p:spPr/>
        <p:txBody>
          <a:bodyPr/>
          <a:lstStyle/>
          <a:p>
            <a:fld id="{096987D7-29D8-4418-8C53-4FC2897488D2}" type="slidenum">
              <a:rPr lang="en-KE" smtClean="0"/>
              <a:t>‹#›</a:t>
            </a:fld>
            <a:endParaRPr lang="en-KE"/>
          </a:p>
        </p:txBody>
      </p:sp>
    </p:spTree>
    <p:extLst>
      <p:ext uri="{BB962C8B-B14F-4D97-AF65-F5344CB8AC3E}">
        <p14:creationId xmlns:p14="http://schemas.microsoft.com/office/powerpoint/2010/main" val="153156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9EFE3-B924-47BB-94FB-E8AC242CD4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E"/>
          </a:p>
        </p:txBody>
      </p:sp>
      <p:sp>
        <p:nvSpPr>
          <p:cNvPr id="3" name="Text Placeholder 2">
            <a:extLst>
              <a:ext uri="{FF2B5EF4-FFF2-40B4-BE49-F238E27FC236}">
                <a16:creationId xmlns:a16="http://schemas.microsoft.com/office/drawing/2014/main" id="{5A901BB5-52BC-4A38-8DF6-468F633983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72F594-15BD-4C92-8DD5-11B23149CE00}"/>
              </a:ext>
            </a:extLst>
          </p:cNvPr>
          <p:cNvSpPr>
            <a:spLocks noGrp="1"/>
          </p:cNvSpPr>
          <p:nvPr>
            <p:ph type="dt" sz="half" idx="10"/>
          </p:nvPr>
        </p:nvSpPr>
        <p:spPr/>
        <p:txBody>
          <a:bodyPr/>
          <a:lstStyle/>
          <a:p>
            <a:fld id="{BC15BC76-4733-4AE4-951C-40D8C5291DBD}" type="datetimeFigureOut">
              <a:rPr lang="en-KE" smtClean="0"/>
              <a:t>07/13/2021</a:t>
            </a:fld>
            <a:endParaRPr lang="en-KE"/>
          </a:p>
        </p:txBody>
      </p:sp>
      <p:sp>
        <p:nvSpPr>
          <p:cNvPr id="5" name="Footer Placeholder 4">
            <a:extLst>
              <a:ext uri="{FF2B5EF4-FFF2-40B4-BE49-F238E27FC236}">
                <a16:creationId xmlns:a16="http://schemas.microsoft.com/office/drawing/2014/main" id="{597C6A61-83E8-455A-993E-F66A5F892D3D}"/>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5AE0D946-A0CF-49E7-BB91-2D3F1EF224B3}"/>
              </a:ext>
            </a:extLst>
          </p:cNvPr>
          <p:cNvSpPr>
            <a:spLocks noGrp="1"/>
          </p:cNvSpPr>
          <p:nvPr>
            <p:ph type="sldNum" sz="quarter" idx="12"/>
          </p:nvPr>
        </p:nvSpPr>
        <p:spPr/>
        <p:txBody>
          <a:bodyPr/>
          <a:lstStyle/>
          <a:p>
            <a:fld id="{096987D7-29D8-4418-8C53-4FC2897488D2}" type="slidenum">
              <a:rPr lang="en-KE" smtClean="0"/>
              <a:t>‹#›</a:t>
            </a:fld>
            <a:endParaRPr lang="en-KE"/>
          </a:p>
        </p:txBody>
      </p:sp>
    </p:spTree>
    <p:extLst>
      <p:ext uri="{BB962C8B-B14F-4D97-AF65-F5344CB8AC3E}">
        <p14:creationId xmlns:p14="http://schemas.microsoft.com/office/powerpoint/2010/main" val="357634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C91F8-19C1-40D3-936D-624DB4832AA4}"/>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52AE7730-1EFC-4336-ABA0-EC973B0567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Content Placeholder 3">
            <a:extLst>
              <a:ext uri="{FF2B5EF4-FFF2-40B4-BE49-F238E27FC236}">
                <a16:creationId xmlns:a16="http://schemas.microsoft.com/office/drawing/2014/main" id="{6338F6C5-12BB-409E-BCAA-D72FD0A072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Date Placeholder 4">
            <a:extLst>
              <a:ext uri="{FF2B5EF4-FFF2-40B4-BE49-F238E27FC236}">
                <a16:creationId xmlns:a16="http://schemas.microsoft.com/office/drawing/2014/main" id="{FD41ED72-D9D6-45FB-A7DF-1354CB6199F2}"/>
              </a:ext>
            </a:extLst>
          </p:cNvPr>
          <p:cNvSpPr>
            <a:spLocks noGrp="1"/>
          </p:cNvSpPr>
          <p:nvPr>
            <p:ph type="dt" sz="half" idx="10"/>
          </p:nvPr>
        </p:nvSpPr>
        <p:spPr/>
        <p:txBody>
          <a:bodyPr/>
          <a:lstStyle/>
          <a:p>
            <a:fld id="{BC15BC76-4733-4AE4-951C-40D8C5291DBD}" type="datetimeFigureOut">
              <a:rPr lang="en-KE" smtClean="0"/>
              <a:t>07/13/2021</a:t>
            </a:fld>
            <a:endParaRPr lang="en-KE"/>
          </a:p>
        </p:txBody>
      </p:sp>
      <p:sp>
        <p:nvSpPr>
          <p:cNvPr id="6" name="Footer Placeholder 5">
            <a:extLst>
              <a:ext uri="{FF2B5EF4-FFF2-40B4-BE49-F238E27FC236}">
                <a16:creationId xmlns:a16="http://schemas.microsoft.com/office/drawing/2014/main" id="{A6FE6469-6527-4221-AEA8-F0CEF5656E4E}"/>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2A86FBDA-CD4F-4AD7-AB4D-45697ADE7BC3}"/>
              </a:ext>
            </a:extLst>
          </p:cNvPr>
          <p:cNvSpPr>
            <a:spLocks noGrp="1"/>
          </p:cNvSpPr>
          <p:nvPr>
            <p:ph type="sldNum" sz="quarter" idx="12"/>
          </p:nvPr>
        </p:nvSpPr>
        <p:spPr/>
        <p:txBody>
          <a:bodyPr/>
          <a:lstStyle/>
          <a:p>
            <a:fld id="{096987D7-29D8-4418-8C53-4FC2897488D2}" type="slidenum">
              <a:rPr lang="en-KE" smtClean="0"/>
              <a:t>‹#›</a:t>
            </a:fld>
            <a:endParaRPr lang="en-KE"/>
          </a:p>
        </p:txBody>
      </p:sp>
    </p:spTree>
    <p:extLst>
      <p:ext uri="{BB962C8B-B14F-4D97-AF65-F5344CB8AC3E}">
        <p14:creationId xmlns:p14="http://schemas.microsoft.com/office/powerpoint/2010/main" val="131511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6F217-C852-4A88-B4E2-4176A2A372AE}"/>
              </a:ext>
            </a:extLst>
          </p:cNvPr>
          <p:cNvSpPr>
            <a:spLocks noGrp="1"/>
          </p:cNvSpPr>
          <p:nvPr>
            <p:ph type="title"/>
          </p:nvPr>
        </p:nvSpPr>
        <p:spPr>
          <a:xfrm>
            <a:off x="839788" y="365125"/>
            <a:ext cx="10515600" cy="1325563"/>
          </a:xfrm>
        </p:spPr>
        <p:txBody>
          <a:bodyPr/>
          <a:lstStyle/>
          <a:p>
            <a:r>
              <a:rPr lang="en-US"/>
              <a:t>Click to edit Master title style</a:t>
            </a:r>
            <a:endParaRPr lang="en-KE"/>
          </a:p>
        </p:txBody>
      </p:sp>
      <p:sp>
        <p:nvSpPr>
          <p:cNvPr id="3" name="Text Placeholder 2">
            <a:extLst>
              <a:ext uri="{FF2B5EF4-FFF2-40B4-BE49-F238E27FC236}">
                <a16:creationId xmlns:a16="http://schemas.microsoft.com/office/drawing/2014/main" id="{9082DF1C-C4B5-4D69-A995-B941B42F4E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C484172-EE99-48B9-85BC-A6B9A110E14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Text Placeholder 4">
            <a:extLst>
              <a:ext uri="{FF2B5EF4-FFF2-40B4-BE49-F238E27FC236}">
                <a16:creationId xmlns:a16="http://schemas.microsoft.com/office/drawing/2014/main" id="{53F2FDAE-4491-4DF4-B827-AF2CB13BC4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9B6286F-5733-4E9E-ADB1-6594547862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7" name="Date Placeholder 6">
            <a:extLst>
              <a:ext uri="{FF2B5EF4-FFF2-40B4-BE49-F238E27FC236}">
                <a16:creationId xmlns:a16="http://schemas.microsoft.com/office/drawing/2014/main" id="{8AAF3F52-0CA8-4716-959C-6B3CF54CC2C6}"/>
              </a:ext>
            </a:extLst>
          </p:cNvPr>
          <p:cNvSpPr>
            <a:spLocks noGrp="1"/>
          </p:cNvSpPr>
          <p:nvPr>
            <p:ph type="dt" sz="half" idx="10"/>
          </p:nvPr>
        </p:nvSpPr>
        <p:spPr/>
        <p:txBody>
          <a:bodyPr/>
          <a:lstStyle/>
          <a:p>
            <a:fld id="{BC15BC76-4733-4AE4-951C-40D8C5291DBD}" type="datetimeFigureOut">
              <a:rPr lang="en-KE" smtClean="0"/>
              <a:t>07/13/2021</a:t>
            </a:fld>
            <a:endParaRPr lang="en-KE"/>
          </a:p>
        </p:txBody>
      </p:sp>
      <p:sp>
        <p:nvSpPr>
          <p:cNvPr id="8" name="Footer Placeholder 7">
            <a:extLst>
              <a:ext uri="{FF2B5EF4-FFF2-40B4-BE49-F238E27FC236}">
                <a16:creationId xmlns:a16="http://schemas.microsoft.com/office/drawing/2014/main" id="{3B4895A2-9AD3-4DD7-B45A-370DA0F189E5}"/>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42FD9218-83D4-48BC-A87C-6AF7EBA34E7D}"/>
              </a:ext>
            </a:extLst>
          </p:cNvPr>
          <p:cNvSpPr>
            <a:spLocks noGrp="1"/>
          </p:cNvSpPr>
          <p:nvPr>
            <p:ph type="sldNum" sz="quarter" idx="12"/>
          </p:nvPr>
        </p:nvSpPr>
        <p:spPr/>
        <p:txBody>
          <a:bodyPr/>
          <a:lstStyle/>
          <a:p>
            <a:fld id="{096987D7-29D8-4418-8C53-4FC2897488D2}" type="slidenum">
              <a:rPr lang="en-KE" smtClean="0"/>
              <a:t>‹#›</a:t>
            </a:fld>
            <a:endParaRPr lang="en-KE"/>
          </a:p>
        </p:txBody>
      </p:sp>
    </p:spTree>
    <p:extLst>
      <p:ext uri="{BB962C8B-B14F-4D97-AF65-F5344CB8AC3E}">
        <p14:creationId xmlns:p14="http://schemas.microsoft.com/office/powerpoint/2010/main" val="302520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756CF-1A70-4E6D-BCC2-0BF32169A9D4}"/>
              </a:ext>
            </a:extLst>
          </p:cNvPr>
          <p:cNvSpPr>
            <a:spLocks noGrp="1"/>
          </p:cNvSpPr>
          <p:nvPr>
            <p:ph type="title"/>
          </p:nvPr>
        </p:nvSpPr>
        <p:spPr/>
        <p:txBody>
          <a:bodyPr/>
          <a:lstStyle/>
          <a:p>
            <a:r>
              <a:rPr lang="en-US"/>
              <a:t>Click to edit Master title style</a:t>
            </a:r>
            <a:endParaRPr lang="en-KE"/>
          </a:p>
        </p:txBody>
      </p:sp>
      <p:sp>
        <p:nvSpPr>
          <p:cNvPr id="3" name="Date Placeholder 2">
            <a:extLst>
              <a:ext uri="{FF2B5EF4-FFF2-40B4-BE49-F238E27FC236}">
                <a16:creationId xmlns:a16="http://schemas.microsoft.com/office/drawing/2014/main" id="{F043D030-F9F7-4AFA-9EF6-902C315B25C7}"/>
              </a:ext>
            </a:extLst>
          </p:cNvPr>
          <p:cNvSpPr>
            <a:spLocks noGrp="1"/>
          </p:cNvSpPr>
          <p:nvPr>
            <p:ph type="dt" sz="half" idx="10"/>
          </p:nvPr>
        </p:nvSpPr>
        <p:spPr/>
        <p:txBody>
          <a:bodyPr/>
          <a:lstStyle/>
          <a:p>
            <a:fld id="{BC15BC76-4733-4AE4-951C-40D8C5291DBD}" type="datetimeFigureOut">
              <a:rPr lang="en-KE" smtClean="0"/>
              <a:t>07/13/2021</a:t>
            </a:fld>
            <a:endParaRPr lang="en-KE"/>
          </a:p>
        </p:txBody>
      </p:sp>
      <p:sp>
        <p:nvSpPr>
          <p:cNvPr id="4" name="Footer Placeholder 3">
            <a:extLst>
              <a:ext uri="{FF2B5EF4-FFF2-40B4-BE49-F238E27FC236}">
                <a16:creationId xmlns:a16="http://schemas.microsoft.com/office/drawing/2014/main" id="{DEFF792B-3E42-46A5-8FD1-34E7D5260BC0}"/>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74469D11-064C-4D80-B0C2-650C8411BEA8}"/>
              </a:ext>
            </a:extLst>
          </p:cNvPr>
          <p:cNvSpPr>
            <a:spLocks noGrp="1"/>
          </p:cNvSpPr>
          <p:nvPr>
            <p:ph type="sldNum" sz="quarter" idx="12"/>
          </p:nvPr>
        </p:nvSpPr>
        <p:spPr/>
        <p:txBody>
          <a:bodyPr/>
          <a:lstStyle/>
          <a:p>
            <a:fld id="{096987D7-29D8-4418-8C53-4FC2897488D2}" type="slidenum">
              <a:rPr lang="en-KE" smtClean="0"/>
              <a:t>‹#›</a:t>
            </a:fld>
            <a:endParaRPr lang="en-KE"/>
          </a:p>
        </p:txBody>
      </p:sp>
    </p:spTree>
    <p:extLst>
      <p:ext uri="{BB962C8B-B14F-4D97-AF65-F5344CB8AC3E}">
        <p14:creationId xmlns:p14="http://schemas.microsoft.com/office/powerpoint/2010/main" val="91129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60A6FC-FE0D-4A1A-A104-CB9FF305FD3C}"/>
              </a:ext>
            </a:extLst>
          </p:cNvPr>
          <p:cNvSpPr>
            <a:spLocks noGrp="1"/>
          </p:cNvSpPr>
          <p:nvPr>
            <p:ph type="dt" sz="half" idx="10"/>
          </p:nvPr>
        </p:nvSpPr>
        <p:spPr/>
        <p:txBody>
          <a:bodyPr/>
          <a:lstStyle/>
          <a:p>
            <a:fld id="{BC15BC76-4733-4AE4-951C-40D8C5291DBD}" type="datetimeFigureOut">
              <a:rPr lang="en-KE" smtClean="0"/>
              <a:t>07/13/2021</a:t>
            </a:fld>
            <a:endParaRPr lang="en-KE"/>
          </a:p>
        </p:txBody>
      </p:sp>
      <p:sp>
        <p:nvSpPr>
          <p:cNvPr id="3" name="Footer Placeholder 2">
            <a:extLst>
              <a:ext uri="{FF2B5EF4-FFF2-40B4-BE49-F238E27FC236}">
                <a16:creationId xmlns:a16="http://schemas.microsoft.com/office/drawing/2014/main" id="{F137BA83-D166-4AE4-8CFA-5BB10BA9782A}"/>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A034C907-195B-418C-97CC-783471E445BC}"/>
              </a:ext>
            </a:extLst>
          </p:cNvPr>
          <p:cNvSpPr>
            <a:spLocks noGrp="1"/>
          </p:cNvSpPr>
          <p:nvPr>
            <p:ph type="sldNum" sz="quarter" idx="12"/>
          </p:nvPr>
        </p:nvSpPr>
        <p:spPr/>
        <p:txBody>
          <a:bodyPr/>
          <a:lstStyle/>
          <a:p>
            <a:fld id="{096987D7-29D8-4418-8C53-4FC2897488D2}" type="slidenum">
              <a:rPr lang="en-KE" smtClean="0"/>
              <a:t>‹#›</a:t>
            </a:fld>
            <a:endParaRPr lang="en-KE"/>
          </a:p>
        </p:txBody>
      </p:sp>
    </p:spTree>
    <p:extLst>
      <p:ext uri="{BB962C8B-B14F-4D97-AF65-F5344CB8AC3E}">
        <p14:creationId xmlns:p14="http://schemas.microsoft.com/office/powerpoint/2010/main" val="2218068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CCF9-83A0-47D8-8092-A5CEED8C45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Content Placeholder 2">
            <a:extLst>
              <a:ext uri="{FF2B5EF4-FFF2-40B4-BE49-F238E27FC236}">
                <a16:creationId xmlns:a16="http://schemas.microsoft.com/office/drawing/2014/main" id="{CEEE4BA9-BB87-4130-AE03-27C729E104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Text Placeholder 3">
            <a:extLst>
              <a:ext uri="{FF2B5EF4-FFF2-40B4-BE49-F238E27FC236}">
                <a16:creationId xmlns:a16="http://schemas.microsoft.com/office/drawing/2014/main" id="{6E0B9328-9AB7-440B-9291-B15C67FF7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3C3751-E3B5-448B-825C-828E48307105}"/>
              </a:ext>
            </a:extLst>
          </p:cNvPr>
          <p:cNvSpPr>
            <a:spLocks noGrp="1"/>
          </p:cNvSpPr>
          <p:nvPr>
            <p:ph type="dt" sz="half" idx="10"/>
          </p:nvPr>
        </p:nvSpPr>
        <p:spPr/>
        <p:txBody>
          <a:bodyPr/>
          <a:lstStyle/>
          <a:p>
            <a:fld id="{BC15BC76-4733-4AE4-951C-40D8C5291DBD}" type="datetimeFigureOut">
              <a:rPr lang="en-KE" smtClean="0"/>
              <a:t>07/13/2021</a:t>
            </a:fld>
            <a:endParaRPr lang="en-KE"/>
          </a:p>
        </p:txBody>
      </p:sp>
      <p:sp>
        <p:nvSpPr>
          <p:cNvPr id="6" name="Footer Placeholder 5">
            <a:extLst>
              <a:ext uri="{FF2B5EF4-FFF2-40B4-BE49-F238E27FC236}">
                <a16:creationId xmlns:a16="http://schemas.microsoft.com/office/drawing/2014/main" id="{7CB49679-EEFD-4434-B7C6-E4ECD19E8E96}"/>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7C32CAE7-31E6-42F0-8977-E5E81CDBD981}"/>
              </a:ext>
            </a:extLst>
          </p:cNvPr>
          <p:cNvSpPr>
            <a:spLocks noGrp="1"/>
          </p:cNvSpPr>
          <p:nvPr>
            <p:ph type="sldNum" sz="quarter" idx="12"/>
          </p:nvPr>
        </p:nvSpPr>
        <p:spPr/>
        <p:txBody>
          <a:bodyPr/>
          <a:lstStyle/>
          <a:p>
            <a:fld id="{096987D7-29D8-4418-8C53-4FC2897488D2}" type="slidenum">
              <a:rPr lang="en-KE" smtClean="0"/>
              <a:t>‹#›</a:t>
            </a:fld>
            <a:endParaRPr lang="en-KE"/>
          </a:p>
        </p:txBody>
      </p:sp>
    </p:spTree>
    <p:extLst>
      <p:ext uri="{BB962C8B-B14F-4D97-AF65-F5344CB8AC3E}">
        <p14:creationId xmlns:p14="http://schemas.microsoft.com/office/powerpoint/2010/main" val="847002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E3DF8-DF4D-4F30-B9B1-C83FD97A99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Picture Placeholder 2">
            <a:extLst>
              <a:ext uri="{FF2B5EF4-FFF2-40B4-BE49-F238E27FC236}">
                <a16:creationId xmlns:a16="http://schemas.microsoft.com/office/drawing/2014/main" id="{51A1658F-DABB-45B2-A2CC-DD53A5E260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2FA56A8A-8CAC-4B0E-BC00-A4C8C6F30F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527304-6221-4C32-BAD8-7C7EC8479878}"/>
              </a:ext>
            </a:extLst>
          </p:cNvPr>
          <p:cNvSpPr>
            <a:spLocks noGrp="1"/>
          </p:cNvSpPr>
          <p:nvPr>
            <p:ph type="dt" sz="half" idx="10"/>
          </p:nvPr>
        </p:nvSpPr>
        <p:spPr/>
        <p:txBody>
          <a:bodyPr/>
          <a:lstStyle/>
          <a:p>
            <a:fld id="{BC15BC76-4733-4AE4-951C-40D8C5291DBD}" type="datetimeFigureOut">
              <a:rPr lang="en-KE" smtClean="0"/>
              <a:t>07/13/2021</a:t>
            </a:fld>
            <a:endParaRPr lang="en-KE"/>
          </a:p>
        </p:txBody>
      </p:sp>
      <p:sp>
        <p:nvSpPr>
          <p:cNvPr id="6" name="Footer Placeholder 5">
            <a:extLst>
              <a:ext uri="{FF2B5EF4-FFF2-40B4-BE49-F238E27FC236}">
                <a16:creationId xmlns:a16="http://schemas.microsoft.com/office/drawing/2014/main" id="{727F091B-9977-418B-87FE-84C74EBE39ED}"/>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8BEE6CB1-39CD-486B-B45C-42461D143CA1}"/>
              </a:ext>
            </a:extLst>
          </p:cNvPr>
          <p:cNvSpPr>
            <a:spLocks noGrp="1"/>
          </p:cNvSpPr>
          <p:nvPr>
            <p:ph type="sldNum" sz="quarter" idx="12"/>
          </p:nvPr>
        </p:nvSpPr>
        <p:spPr/>
        <p:txBody>
          <a:bodyPr/>
          <a:lstStyle/>
          <a:p>
            <a:fld id="{096987D7-29D8-4418-8C53-4FC2897488D2}" type="slidenum">
              <a:rPr lang="en-KE" smtClean="0"/>
              <a:t>‹#›</a:t>
            </a:fld>
            <a:endParaRPr lang="en-KE"/>
          </a:p>
        </p:txBody>
      </p:sp>
    </p:spTree>
    <p:extLst>
      <p:ext uri="{BB962C8B-B14F-4D97-AF65-F5344CB8AC3E}">
        <p14:creationId xmlns:p14="http://schemas.microsoft.com/office/powerpoint/2010/main" val="270648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B21CD8-D7BC-4A8E-B5D0-DE8284053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E"/>
          </a:p>
        </p:txBody>
      </p:sp>
      <p:sp>
        <p:nvSpPr>
          <p:cNvPr id="3" name="Text Placeholder 2">
            <a:extLst>
              <a:ext uri="{FF2B5EF4-FFF2-40B4-BE49-F238E27FC236}">
                <a16:creationId xmlns:a16="http://schemas.microsoft.com/office/drawing/2014/main" id="{BF1A776B-CEC9-4828-B2B4-349239D7ED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6A6883E7-C74F-4AB1-919E-B25731BF31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5BC76-4733-4AE4-951C-40D8C5291DBD}" type="datetimeFigureOut">
              <a:rPr lang="en-KE" smtClean="0"/>
              <a:t>07/13/2021</a:t>
            </a:fld>
            <a:endParaRPr lang="en-KE"/>
          </a:p>
        </p:txBody>
      </p:sp>
      <p:sp>
        <p:nvSpPr>
          <p:cNvPr id="5" name="Footer Placeholder 4">
            <a:extLst>
              <a:ext uri="{FF2B5EF4-FFF2-40B4-BE49-F238E27FC236}">
                <a16:creationId xmlns:a16="http://schemas.microsoft.com/office/drawing/2014/main" id="{FA156F8B-4488-4C23-B0E9-002BF3998C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E"/>
          </a:p>
        </p:txBody>
      </p:sp>
      <p:sp>
        <p:nvSpPr>
          <p:cNvPr id="6" name="Slide Number Placeholder 5">
            <a:extLst>
              <a:ext uri="{FF2B5EF4-FFF2-40B4-BE49-F238E27FC236}">
                <a16:creationId xmlns:a16="http://schemas.microsoft.com/office/drawing/2014/main" id="{98E180E4-41FB-42E5-B55B-FD3C2E7E9F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987D7-29D8-4418-8C53-4FC2897488D2}" type="slidenum">
              <a:rPr lang="en-KE" smtClean="0"/>
              <a:t>‹#›</a:t>
            </a:fld>
            <a:endParaRPr lang="en-KE"/>
          </a:p>
        </p:txBody>
      </p:sp>
    </p:spTree>
    <p:extLst>
      <p:ext uri="{BB962C8B-B14F-4D97-AF65-F5344CB8AC3E}">
        <p14:creationId xmlns:p14="http://schemas.microsoft.com/office/powerpoint/2010/main" val="4219962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ndeglobal.org/why-sgbs/" TargetMode="External"/><Relationship Id="rId2" Type="http://schemas.openxmlformats.org/officeDocument/2006/relationships/hyperlink" Target="https://www.andeglobal.org/aw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CF8DF74-B729-438B-B19A-902B46FD147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KE"/>
          </a:p>
        </p:txBody>
      </p:sp>
      <p:pic>
        <p:nvPicPr>
          <p:cNvPr id="1025" name="image2.png">
            <a:extLst>
              <a:ext uri="{FF2B5EF4-FFF2-40B4-BE49-F238E27FC236}">
                <a16:creationId xmlns:a16="http://schemas.microsoft.com/office/drawing/2014/main" id="{B191DDE8-B542-489C-BDF1-4AE4009922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4175" y="6098741"/>
            <a:ext cx="1633104" cy="53565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D29E1288-ED44-4400-B081-6D1F4EF8F45E}"/>
              </a:ext>
            </a:extLst>
          </p:cNvPr>
          <p:cNvSpPr>
            <a:spLocks noChangeArrowheads="1"/>
          </p:cNvSpPr>
          <p:nvPr/>
        </p:nvSpPr>
        <p:spPr bwMode="auto">
          <a:xfrm>
            <a:off x="2010048" y="479265"/>
            <a:ext cx="863024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kumimoji="0" lang="en-US" altLang="en-KE" sz="4000" b="1" i="0" u="none" strike="noStrike" cap="none" normalizeH="0" baseline="0" dirty="0">
                <a:ln>
                  <a:noFill/>
                </a:ln>
                <a:solidFill>
                  <a:srgbClr val="2F5496"/>
                </a:solidFill>
                <a:effectLst/>
                <a:latin typeface="Calibri" panose="020F0502020204030204" pitchFamily="34" charset="0"/>
                <a:ea typeface="Calibri" panose="020F0502020204030204" pitchFamily="34" charset="0"/>
                <a:cs typeface="Calibri" panose="020F0502020204030204" pitchFamily="34" charset="0"/>
              </a:rPr>
              <a:t>CALL FOR CONCEPT NOTES </a:t>
            </a:r>
          </a:p>
          <a:p>
            <a:pPr lvl="0" algn="ctr" eaLnBrk="0" fontAlgn="base" hangingPunct="0">
              <a:spcBef>
                <a:spcPct val="0"/>
              </a:spcBef>
              <a:spcAft>
                <a:spcPct val="0"/>
              </a:spcAft>
            </a:pPr>
            <a:endParaRPr kumimoji="0" lang="en-US" altLang="en-KE" sz="4000" b="1" i="0" u="none" strike="noStrike" cap="none" normalizeH="0" baseline="0" dirty="0">
              <a:ln>
                <a:noFill/>
              </a:ln>
              <a:solidFill>
                <a:srgbClr val="2F5496"/>
              </a:solidFill>
              <a:effectLst/>
              <a:latin typeface="Calibri" panose="020F0502020204030204" pitchFamily="34" charset="0"/>
              <a:ea typeface="Calibri" panose="020F0502020204030204" pitchFamily="34" charset="0"/>
              <a:cs typeface="Calibri" panose="020F0502020204030204" pitchFamily="34" charset="0"/>
            </a:endParaRPr>
          </a:p>
          <a:p>
            <a:pPr lvl="0" algn="ctr" eaLnBrk="0" fontAlgn="base" hangingPunct="0">
              <a:spcBef>
                <a:spcPct val="0"/>
              </a:spcBef>
              <a:spcAft>
                <a:spcPct val="0"/>
              </a:spcAft>
            </a:pPr>
            <a:r>
              <a:rPr kumimoji="0" lang="en-US" altLang="en-KE" sz="3000" b="1" i="0" u="none" strike="noStrike" cap="none" normalizeH="0" baseline="0" dirty="0">
                <a:ln>
                  <a:noFill/>
                </a:ln>
                <a:solidFill>
                  <a:srgbClr val="2F5496"/>
                </a:solidFill>
                <a:effectLst/>
                <a:latin typeface="Calibri" panose="020F0502020204030204" pitchFamily="34" charset="0"/>
                <a:ea typeface="Calibri" panose="020F0502020204030204" pitchFamily="34" charset="0"/>
                <a:cs typeface="Calibri" panose="020F0502020204030204" pitchFamily="34" charset="0"/>
              </a:rPr>
              <a:t>Accelerating Women Climate Entrepreneurs (AWCE) Fund</a:t>
            </a:r>
            <a:r>
              <a:rPr kumimoji="0" lang="en-US" altLang="en-KE" sz="3000" b="0" i="0" u="none" strike="noStrike" cap="none" normalizeH="0" baseline="0" dirty="0">
                <a:ln>
                  <a:noFill/>
                </a:ln>
                <a:solidFill>
                  <a:srgbClr val="2F5496"/>
                </a:solidFill>
                <a:effectLst/>
                <a:latin typeface="Calibri" panose="020F0502020204030204" pitchFamily="34" charset="0"/>
                <a:ea typeface="Calibri" panose="020F0502020204030204" pitchFamily="34" charset="0"/>
                <a:cs typeface="Calibri" panose="020F0502020204030204" pitchFamily="34" charset="0"/>
              </a:rPr>
              <a:t> </a:t>
            </a:r>
          </a:p>
        </p:txBody>
      </p:sp>
      <p:pic>
        <p:nvPicPr>
          <p:cNvPr id="5" name="image1.jpg">
            <a:extLst>
              <a:ext uri="{FF2B5EF4-FFF2-40B4-BE49-F238E27FC236}">
                <a16:creationId xmlns:a16="http://schemas.microsoft.com/office/drawing/2014/main" id="{5CD2EEBB-E0B5-4422-A6D0-9082D3AC3FDE}"/>
              </a:ext>
            </a:extLst>
          </p:cNvPr>
          <p:cNvPicPr/>
          <p:nvPr/>
        </p:nvPicPr>
        <p:blipFill>
          <a:blip r:embed="rId3"/>
          <a:srcRect/>
          <a:stretch>
            <a:fillRect/>
          </a:stretch>
        </p:blipFill>
        <p:spPr>
          <a:xfrm>
            <a:off x="2125545" y="6166010"/>
            <a:ext cx="3618029" cy="425450"/>
          </a:xfrm>
          <a:prstGeom prst="rect">
            <a:avLst/>
          </a:prstGeom>
          <a:ln/>
        </p:spPr>
      </p:pic>
      <p:sp>
        <p:nvSpPr>
          <p:cNvPr id="8" name="Rectangle 3">
            <a:extLst>
              <a:ext uri="{FF2B5EF4-FFF2-40B4-BE49-F238E27FC236}">
                <a16:creationId xmlns:a16="http://schemas.microsoft.com/office/drawing/2014/main" id="{C1C0CECC-2D90-4BB1-AAF3-F0DBC1E36343}"/>
              </a:ext>
            </a:extLst>
          </p:cNvPr>
          <p:cNvSpPr>
            <a:spLocks noChangeArrowheads="1"/>
          </p:cNvSpPr>
          <p:nvPr/>
        </p:nvSpPr>
        <p:spPr bwMode="auto">
          <a:xfrm>
            <a:off x="1780878" y="3256200"/>
            <a:ext cx="863024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KE" sz="2000" i="0" u="none" strike="noStrike" cap="none" normalizeH="0" baseline="0" dirty="0">
                <a:ln>
                  <a:noFill/>
                </a:ln>
                <a:solidFill>
                  <a:srgbClr val="2F5496"/>
                </a:solidFill>
                <a:effectLst/>
                <a:latin typeface="Calibri" panose="020F0502020204030204" pitchFamily="34" charset="0"/>
                <a:ea typeface="Calibri" panose="020F0502020204030204" pitchFamily="34" charset="0"/>
                <a:cs typeface="Calibri" panose="020F0502020204030204" pitchFamily="34" charset="0"/>
              </a:rPr>
              <a:t>Insert a relevant photo if any</a:t>
            </a:r>
            <a:endParaRPr kumimoji="0" lang="en-US" altLang="en-KE" sz="20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8902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425" y="653215"/>
            <a:ext cx="11258550" cy="5969258"/>
          </a:xfrm>
        </p:spPr>
        <p:txBody>
          <a:bodyPr>
            <a:normAutofit/>
          </a:bodyPr>
          <a:lstStyle/>
          <a:p>
            <a:r>
              <a:rPr lang="en-US" sz="2700" b="1" dirty="0">
                <a:solidFill>
                  <a:srgbClr val="4472C4"/>
                </a:solidFill>
                <a:ea typeface="+mj-lt"/>
                <a:cs typeface="+mj-lt"/>
              </a:rPr>
              <a:t>Accelerating Women Climate Entrepreneurs (AWCE)</a:t>
            </a:r>
            <a:r>
              <a:rPr lang="en-US" sz="2700" dirty="0">
                <a:solidFill>
                  <a:srgbClr val="4472C4"/>
                </a:solidFill>
                <a:ea typeface="+mj-lt"/>
                <a:cs typeface="+mj-lt"/>
              </a:rPr>
              <a:t> Fund </a:t>
            </a:r>
            <a:br>
              <a:rPr lang="en-US" sz="2700" dirty="0">
                <a:solidFill>
                  <a:srgbClr val="4472C4"/>
                </a:solidFill>
                <a:ea typeface="+mj-lt"/>
                <a:cs typeface="+mj-lt"/>
              </a:rPr>
            </a:br>
            <a:r>
              <a:rPr lang="en-US" sz="2700" dirty="0">
                <a:solidFill>
                  <a:srgbClr val="4472C4"/>
                </a:solidFill>
                <a:ea typeface="+mj-lt"/>
                <a:cs typeface="+mj-lt"/>
              </a:rPr>
              <a:t>PowerPoint Submission Template</a:t>
            </a:r>
            <a:br>
              <a:rPr lang="en-US" sz="2700" dirty="0">
                <a:solidFill>
                  <a:srgbClr val="4472C4"/>
                </a:solidFill>
                <a:cs typeface="Calibri Light"/>
              </a:rPr>
            </a:br>
            <a:br>
              <a:rPr lang="en-US" sz="2700" dirty="0">
                <a:solidFill>
                  <a:srgbClr val="4472C4"/>
                </a:solidFill>
                <a:cs typeface="Calibri Light"/>
              </a:rPr>
            </a:br>
            <a:r>
              <a:rPr lang="en-US" sz="1800" b="1" dirty="0">
                <a:solidFill>
                  <a:srgbClr val="C00000"/>
                </a:solidFill>
                <a:ea typeface="+mj-lt"/>
                <a:cs typeface="+mj-lt"/>
              </a:rPr>
              <a:t>PowerPoint submissions must not surpass 10 slides in length and must be submitted as a PDF file</a:t>
            </a:r>
            <a:br>
              <a:rPr lang="en-US" sz="1800" b="1" dirty="0">
                <a:solidFill>
                  <a:srgbClr val="C00000"/>
                </a:solidFill>
                <a:cs typeface="Calibri Light"/>
              </a:rPr>
            </a:br>
            <a:br>
              <a:rPr lang="en-US" sz="4400" dirty="0">
                <a:cs typeface="Calibri Light"/>
              </a:rPr>
            </a:br>
            <a:r>
              <a:rPr lang="en-US" sz="2000" dirty="0">
                <a:solidFill>
                  <a:srgbClr val="4472C4"/>
                </a:solidFill>
                <a:cs typeface="Calibri Light"/>
              </a:rPr>
              <a:t>The following slides are a suggested template for organizations that prefer using a PowerPoint to apply to the Accelerating Women Climate Entrepreneurs (AWCE) Fund. </a:t>
            </a:r>
            <a:br>
              <a:rPr lang="en-US" sz="2000" dirty="0">
                <a:solidFill>
                  <a:srgbClr val="4472C4"/>
                </a:solidFill>
                <a:cs typeface="Calibri Light"/>
              </a:rPr>
            </a:br>
            <a:br>
              <a:rPr lang="en-US" sz="2000" dirty="0">
                <a:solidFill>
                  <a:srgbClr val="4472C4"/>
                </a:solidFill>
                <a:cs typeface="Calibri Light"/>
              </a:rPr>
            </a:br>
            <a:r>
              <a:rPr lang="en-US" sz="2000" b="1" dirty="0">
                <a:solidFill>
                  <a:srgbClr val="4472C4"/>
                </a:solidFill>
                <a:cs typeface="Calibri Light"/>
              </a:rPr>
              <a:t>Content: </a:t>
            </a:r>
            <a:r>
              <a:rPr lang="en-US" sz="2000" dirty="0">
                <a:solidFill>
                  <a:srgbClr val="4472C4"/>
                </a:solidFill>
                <a:cs typeface="Calibri Light"/>
              </a:rPr>
              <a:t>Please note that all content requested in the concept note description must be included in your PowerPoint presentation in order to qualify for application. </a:t>
            </a:r>
            <a:br>
              <a:rPr lang="en-US" sz="2000" dirty="0">
                <a:cs typeface="Calibri Light"/>
              </a:rPr>
            </a:br>
            <a:br>
              <a:rPr lang="en-US" sz="2000" dirty="0">
                <a:cs typeface="Calibri Light"/>
              </a:rPr>
            </a:br>
            <a:r>
              <a:rPr lang="en-US" sz="2000" b="1" dirty="0">
                <a:solidFill>
                  <a:srgbClr val="4472C4"/>
                </a:solidFill>
                <a:cs typeface="Calibri Light"/>
              </a:rPr>
              <a:t>Layout: </a:t>
            </a:r>
            <a:r>
              <a:rPr lang="en-US" sz="2000" dirty="0">
                <a:solidFill>
                  <a:srgbClr val="4472C4"/>
                </a:solidFill>
                <a:cs typeface="Calibri Light"/>
              </a:rPr>
              <a:t>Please note this is only a suggestion for how the PowerPoint presentation can be organized and that the layout/design of the slides can be modified according to your organizations’ preference and capacity. </a:t>
            </a:r>
            <a:br>
              <a:rPr lang="en-US" sz="2000" dirty="0">
                <a:solidFill>
                  <a:srgbClr val="4472C4"/>
                </a:solidFill>
                <a:cs typeface="Calibri Light"/>
              </a:rPr>
            </a:br>
            <a:br>
              <a:rPr lang="en-US" sz="2000" dirty="0">
                <a:solidFill>
                  <a:srgbClr val="4472C4"/>
                </a:solidFill>
                <a:cs typeface="Calibri Light"/>
              </a:rPr>
            </a:br>
            <a:r>
              <a:rPr lang="en-US" sz="2000" dirty="0">
                <a:solidFill>
                  <a:srgbClr val="4472C4"/>
                </a:solidFill>
                <a:cs typeface="Calibri Light"/>
              </a:rPr>
              <a:t>Our objective is to facilitate the application process, especially for local organizations with more limited capacity or experience in applying for international opportunities such as AWCE Fund.</a:t>
            </a:r>
            <a:br>
              <a:rPr lang="en-US" sz="4400" dirty="0">
                <a:solidFill>
                  <a:srgbClr val="4472C4"/>
                </a:solidFill>
                <a:cs typeface="Calibri Light"/>
              </a:rPr>
            </a:br>
            <a:endParaRPr lang="en-US" dirty="0">
              <a:solidFill>
                <a:srgbClr val="4472C4"/>
              </a:solidFill>
              <a:cs typeface="Calibri Light"/>
            </a:endParaRPr>
          </a:p>
        </p:txBody>
      </p:sp>
    </p:spTree>
    <p:extLst>
      <p:ext uri="{BB962C8B-B14F-4D97-AF65-F5344CB8AC3E}">
        <p14:creationId xmlns:p14="http://schemas.microsoft.com/office/powerpoint/2010/main" val="1098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0982"/>
            <a:ext cx="9144000" cy="1865745"/>
          </a:xfrm>
        </p:spPr>
        <p:txBody>
          <a:bodyPr>
            <a:normAutofit/>
          </a:bodyPr>
          <a:lstStyle/>
          <a:p>
            <a:r>
              <a:rPr lang="en-US" dirty="0">
                <a:solidFill>
                  <a:srgbClr val="4472C4"/>
                </a:solidFill>
                <a:cs typeface="Calibri Light"/>
              </a:rPr>
              <a:t>TITLE OF PROJECT</a:t>
            </a:r>
            <a:br>
              <a:rPr lang="en-US" dirty="0">
                <a:solidFill>
                  <a:srgbClr val="4472C4"/>
                </a:solidFill>
                <a:cs typeface="Calibri Light"/>
              </a:rPr>
            </a:br>
            <a:endParaRPr lang="en-US" dirty="0">
              <a:solidFill>
                <a:srgbClr val="4472C4"/>
              </a:solidFill>
            </a:endParaRPr>
          </a:p>
        </p:txBody>
      </p:sp>
      <p:sp>
        <p:nvSpPr>
          <p:cNvPr id="3" name="Subtitle 2"/>
          <p:cNvSpPr>
            <a:spLocks noGrp="1"/>
          </p:cNvSpPr>
          <p:nvPr>
            <p:ph type="subTitle" idx="1"/>
          </p:nvPr>
        </p:nvSpPr>
        <p:spPr>
          <a:xfrm>
            <a:off x="1524000" y="1699491"/>
            <a:ext cx="9144000" cy="3558309"/>
          </a:xfrm>
        </p:spPr>
        <p:txBody>
          <a:bodyPr vert="horz" lIns="91440" tIns="45720" rIns="91440" bIns="45720" rtlCol="0" anchor="t">
            <a:normAutofit/>
          </a:bodyPr>
          <a:lstStyle/>
          <a:p>
            <a:r>
              <a:rPr lang="en-US" dirty="0">
                <a:solidFill>
                  <a:srgbClr val="4472C4"/>
                </a:solidFill>
                <a:cs typeface="Calibri"/>
              </a:rPr>
              <a:t>LEAD APPLICANT:</a:t>
            </a:r>
          </a:p>
          <a:p>
            <a:endParaRPr lang="en-US" dirty="0">
              <a:solidFill>
                <a:srgbClr val="4472C4"/>
              </a:solidFill>
              <a:cs typeface="Calibri"/>
            </a:endParaRPr>
          </a:p>
          <a:p>
            <a:r>
              <a:rPr lang="en-US" dirty="0">
                <a:solidFill>
                  <a:srgbClr val="4472C4"/>
                </a:solidFill>
                <a:cs typeface="Calibri"/>
              </a:rPr>
              <a:t>PARTNER ORGANIZATIONS:</a:t>
            </a:r>
          </a:p>
          <a:p>
            <a:endParaRPr lang="en-US" dirty="0">
              <a:solidFill>
                <a:srgbClr val="4472C4"/>
              </a:solidFill>
              <a:cs typeface="Calibri"/>
            </a:endParaRPr>
          </a:p>
          <a:p>
            <a:r>
              <a:rPr lang="en-US" dirty="0">
                <a:solidFill>
                  <a:srgbClr val="4472C4"/>
                </a:solidFill>
                <a:ea typeface="+mn-lt"/>
                <a:cs typeface="+mn-lt"/>
              </a:rPr>
              <a:t>Lead contact: </a:t>
            </a:r>
            <a:r>
              <a:rPr lang="en-US" i="1" dirty="0">
                <a:solidFill>
                  <a:srgbClr val="4472C4"/>
                </a:solidFill>
                <a:ea typeface="+mn-lt"/>
                <a:cs typeface="+mn-lt"/>
              </a:rPr>
              <a:t>name / phone number / e-mail information</a:t>
            </a:r>
          </a:p>
          <a:p>
            <a:r>
              <a:rPr lang="en-US" dirty="0">
                <a:solidFill>
                  <a:srgbClr val="4472C4"/>
                </a:solidFill>
                <a:ea typeface="+mn-lt"/>
                <a:cs typeface="+mn-lt"/>
              </a:rPr>
              <a:t> </a:t>
            </a:r>
          </a:p>
          <a:p>
            <a:r>
              <a:rPr lang="en-US" dirty="0">
                <a:solidFill>
                  <a:srgbClr val="4472C4"/>
                </a:solidFill>
                <a:ea typeface="+mn-lt"/>
                <a:cs typeface="+mn-lt"/>
              </a:rPr>
              <a:t>Amount requested: </a:t>
            </a:r>
            <a:r>
              <a:rPr lang="en-US" i="1" dirty="0">
                <a:solidFill>
                  <a:srgbClr val="4472C4"/>
                </a:solidFill>
                <a:ea typeface="+mn-lt"/>
                <a:cs typeface="+mn-lt"/>
              </a:rPr>
              <a:t>(US $30,000 – US $ 65,500 maximum)</a:t>
            </a:r>
            <a:r>
              <a:rPr lang="en-US" dirty="0">
                <a:solidFill>
                  <a:srgbClr val="4472C4"/>
                </a:solidFill>
                <a:ea typeface="+mn-lt"/>
                <a:cs typeface="+mn-lt"/>
              </a:rPr>
              <a:t> </a:t>
            </a:r>
          </a:p>
        </p:txBody>
      </p:sp>
      <p:sp>
        <p:nvSpPr>
          <p:cNvPr id="4" name="Rectangle 3">
            <a:extLst>
              <a:ext uri="{FF2B5EF4-FFF2-40B4-BE49-F238E27FC236}">
                <a16:creationId xmlns:a16="http://schemas.microsoft.com/office/drawing/2014/main" id="{D5B1127D-DB0B-4E8A-92BB-4E47496013A8}"/>
              </a:ext>
            </a:extLst>
          </p:cNvPr>
          <p:cNvSpPr/>
          <p:nvPr/>
        </p:nvSpPr>
        <p:spPr>
          <a:xfrm>
            <a:off x="5083628" y="589030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Tree>
    <p:extLst>
      <p:ext uri="{BB962C8B-B14F-4D97-AF65-F5344CB8AC3E}">
        <p14:creationId xmlns:p14="http://schemas.microsoft.com/office/powerpoint/2010/main" val="3991067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081-345E-4709-A33A-216E0796601C}"/>
              </a:ext>
            </a:extLst>
          </p:cNvPr>
          <p:cNvSpPr>
            <a:spLocks noGrp="1"/>
          </p:cNvSpPr>
          <p:nvPr>
            <p:ph type="title"/>
          </p:nvPr>
        </p:nvSpPr>
        <p:spPr/>
        <p:txBody>
          <a:bodyPr/>
          <a:lstStyle/>
          <a:p>
            <a:r>
              <a:rPr lang="en-US" dirty="0">
                <a:solidFill>
                  <a:srgbClr val="4472C4"/>
                </a:solidFill>
              </a:rPr>
              <a:t>ABOUT [LEAD APPLICANT]</a:t>
            </a:r>
          </a:p>
        </p:txBody>
      </p:sp>
      <p:sp>
        <p:nvSpPr>
          <p:cNvPr id="13" name="Rectangle 12">
            <a:extLst>
              <a:ext uri="{FF2B5EF4-FFF2-40B4-BE49-F238E27FC236}">
                <a16:creationId xmlns:a16="http://schemas.microsoft.com/office/drawing/2014/main" id="{C3A17194-BC43-41B5-AAC8-38DFE08FFF1F}"/>
              </a:ext>
            </a:extLst>
          </p:cNvPr>
          <p:cNvSpPr/>
          <p:nvPr/>
        </p:nvSpPr>
        <p:spPr>
          <a:xfrm>
            <a:off x="9798132" y="36512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
        <p:nvSpPr>
          <p:cNvPr id="14" name="TextBox 13">
            <a:extLst>
              <a:ext uri="{FF2B5EF4-FFF2-40B4-BE49-F238E27FC236}">
                <a16:creationId xmlns:a16="http://schemas.microsoft.com/office/drawing/2014/main" id="{3B617DF6-38CE-4CAD-9297-E0E1A6EA1CF7}"/>
              </a:ext>
            </a:extLst>
          </p:cNvPr>
          <p:cNvSpPr txBox="1"/>
          <p:nvPr/>
        </p:nvSpPr>
        <p:spPr>
          <a:xfrm>
            <a:off x="838199" y="1935678"/>
            <a:ext cx="10984675" cy="4801314"/>
          </a:xfrm>
          <a:prstGeom prst="rect">
            <a:avLst/>
          </a:prstGeom>
          <a:noFill/>
        </p:spPr>
        <p:txBody>
          <a:bodyPr wrap="square" lIns="91440" tIns="45720" rIns="91440" bIns="45720" rtlCol="0" anchor="t">
            <a:spAutoFit/>
          </a:bodyPr>
          <a:lstStyle/>
          <a:p>
            <a:r>
              <a:rPr lang="en-US" b="1" dirty="0">
                <a:solidFill>
                  <a:srgbClr val="4472C4"/>
                </a:solidFill>
              </a:rPr>
              <a:t>Who we are:</a:t>
            </a:r>
          </a:p>
          <a:p>
            <a:endParaRPr lang="en-US" b="1" dirty="0">
              <a:solidFill>
                <a:srgbClr val="4472C4"/>
              </a:solidFill>
            </a:endParaRPr>
          </a:p>
          <a:p>
            <a:endParaRPr lang="en-US" b="1" dirty="0">
              <a:solidFill>
                <a:srgbClr val="4472C4"/>
              </a:solidFill>
            </a:endParaRPr>
          </a:p>
          <a:p>
            <a:endParaRPr lang="en-US" b="1" dirty="0">
              <a:solidFill>
                <a:srgbClr val="4472C4"/>
              </a:solidFill>
            </a:endParaRPr>
          </a:p>
          <a:p>
            <a:endParaRPr lang="en-US" b="1" dirty="0">
              <a:solidFill>
                <a:srgbClr val="4472C4"/>
              </a:solidFill>
              <a:cs typeface="Calibri" panose="020F0502020204030204"/>
            </a:endParaRPr>
          </a:p>
          <a:p>
            <a:endParaRPr lang="en-US" b="1" dirty="0">
              <a:solidFill>
                <a:srgbClr val="4472C4"/>
              </a:solidFill>
              <a:cs typeface="Calibri" panose="020F0502020204030204"/>
            </a:endParaRPr>
          </a:p>
          <a:p>
            <a:r>
              <a:rPr lang="en-US" b="1" dirty="0">
                <a:solidFill>
                  <a:srgbClr val="4472C4"/>
                </a:solidFill>
              </a:rPr>
              <a:t>What we do:</a:t>
            </a:r>
          </a:p>
          <a:p>
            <a:endParaRPr lang="en-US" b="1" dirty="0">
              <a:solidFill>
                <a:srgbClr val="4472C4"/>
              </a:solidFill>
            </a:endParaRPr>
          </a:p>
          <a:p>
            <a:endParaRPr lang="en-US" b="1" dirty="0">
              <a:solidFill>
                <a:srgbClr val="4472C4"/>
              </a:solidFill>
            </a:endParaRPr>
          </a:p>
          <a:p>
            <a:endParaRPr lang="en-US" b="1" dirty="0">
              <a:solidFill>
                <a:srgbClr val="4472C4"/>
              </a:solidFill>
            </a:endParaRPr>
          </a:p>
          <a:p>
            <a:endParaRPr lang="en-US" b="1" dirty="0">
              <a:solidFill>
                <a:srgbClr val="4472C4"/>
              </a:solidFill>
            </a:endParaRPr>
          </a:p>
          <a:p>
            <a:endParaRPr lang="en-US" b="1" dirty="0">
              <a:solidFill>
                <a:srgbClr val="4472C4"/>
              </a:solidFill>
            </a:endParaRPr>
          </a:p>
          <a:p>
            <a:endParaRPr lang="en-US" b="1" dirty="0">
              <a:solidFill>
                <a:srgbClr val="4472C4"/>
              </a:solidFill>
            </a:endParaRPr>
          </a:p>
          <a:p>
            <a:r>
              <a:rPr lang="en-US" b="1" dirty="0">
                <a:solidFill>
                  <a:srgbClr val="4472C4"/>
                </a:solidFill>
              </a:rPr>
              <a:t>Why we are well suited to carry out this project:</a:t>
            </a:r>
          </a:p>
          <a:p>
            <a:endParaRPr lang="en-US" b="1" dirty="0">
              <a:solidFill>
                <a:srgbClr val="4472C4"/>
              </a:solidFill>
            </a:endParaRPr>
          </a:p>
          <a:p>
            <a:endParaRPr lang="en-US" dirty="0"/>
          </a:p>
          <a:p>
            <a:endParaRPr lang="en-US" dirty="0"/>
          </a:p>
        </p:txBody>
      </p:sp>
    </p:spTree>
    <p:extLst>
      <p:ext uri="{BB962C8B-B14F-4D97-AF65-F5344CB8AC3E}">
        <p14:creationId xmlns:p14="http://schemas.microsoft.com/office/powerpoint/2010/main" val="4266853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081-345E-4709-A33A-216E0796601C}"/>
              </a:ext>
            </a:extLst>
          </p:cNvPr>
          <p:cNvSpPr>
            <a:spLocks noGrp="1"/>
          </p:cNvSpPr>
          <p:nvPr>
            <p:ph type="title"/>
          </p:nvPr>
        </p:nvSpPr>
        <p:spPr/>
        <p:txBody>
          <a:bodyPr/>
          <a:lstStyle/>
          <a:p>
            <a:r>
              <a:rPr lang="en-US" dirty="0">
                <a:solidFill>
                  <a:srgbClr val="4472C4"/>
                </a:solidFill>
              </a:rPr>
              <a:t>ABOUT [NAME OF PROJECT]</a:t>
            </a:r>
          </a:p>
        </p:txBody>
      </p:sp>
      <p:sp>
        <p:nvSpPr>
          <p:cNvPr id="13" name="Rectangle 12">
            <a:extLst>
              <a:ext uri="{FF2B5EF4-FFF2-40B4-BE49-F238E27FC236}">
                <a16:creationId xmlns:a16="http://schemas.microsoft.com/office/drawing/2014/main" id="{C3A17194-BC43-41B5-AAC8-38DFE08FFF1F}"/>
              </a:ext>
            </a:extLst>
          </p:cNvPr>
          <p:cNvSpPr/>
          <p:nvPr/>
        </p:nvSpPr>
        <p:spPr>
          <a:xfrm>
            <a:off x="9798132" y="36512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
        <p:nvSpPr>
          <p:cNvPr id="3" name="TextBox 2">
            <a:extLst>
              <a:ext uri="{FF2B5EF4-FFF2-40B4-BE49-F238E27FC236}">
                <a16:creationId xmlns:a16="http://schemas.microsoft.com/office/drawing/2014/main" id="{7BD8B75A-C3CF-44A3-A2AF-1256F642FBB7}"/>
              </a:ext>
            </a:extLst>
          </p:cNvPr>
          <p:cNvSpPr txBox="1"/>
          <p:nvPr/>
        </p:nvSpPr>
        <p:spPr>
          <a:xfrm>
            <a:off x="838199" y="1935678"/>
            <a:ext cx="10984675" cy="923330"/>
          </a:xfrm>
          <a:prstGeom prst="rect">
            <a:avLst/>
          </a:prstGeom>
          <a:noFill/>
        </p:spPr>
        <p:txBody>
          <a:bodyPr wrap="square" rtlCol="0">
            <a:spAutoFit/>
          </a:bodyPr>
          <a:lstStyle/>
          <a:p>
            <a:r>
              <a:rPr lang="en-US" b="1" dirty="0">
                <a:solidFill>
                  <a:srgbClr val="4472C4"/>
                </a:solidFill>
              </a:rPr>
              <a:t>Brief narrative description of project:</a:t>
            </a:r>
          </a:p>
          <a:p>
            <a:r>
              <a:rPr lang="en-US" i="1" dirty="0">
                <a:solidFill>
                  <a:srgbClr val="4472C4"/>
                </a:solidFill>
              </a:rPr>
              <a:t>(Including [name of sub-region(s) and country/countries in Sub-Saharan Africa] the project will cover)</a:t>
            </a:r>
          </a:p>
          <a:p>
            <a:endParaRPr lang="en-US" dirty="0"/>
          </a:p>
        </p:txBody>
      </p:sp>
    </p:spTree>
    <p:extLst>
      <p:ext uri="{BB962C8B-B14F-4D97-AF65-F5344CB8AC3E}">
        <p14:creationId xmlns:p14="http://schemas.microsoft.com/office/powerpoint/2010/main" val="3604582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081-345E-4709-A33A-216E0796601C}"/>
              </a:ext>
            </a:extLst>
          </p:cNvPr>
          <p:cNvSpPr>
            <a:spLocks noGrp="1"/>
          </p:cNvSpPr>
          <p:nvPr>
            <p:ph type="title"/>
          </p:nvPr>
        </p:nvSpPr>
        <p:spPr/>
        <p:txBody>
          <a:bodyPr/>
          <a:lstStyle/>
          <a:p>
            <a:r>
              <a:rPr lang="en-US" dirty="0">
                <a:solidFill>
                  <a:srgbClr val="4472C4"/>
                </a:solidFill>
              </a:rPr>
              <a:t>ABOUT [NAME OF PROJECT]</a:t>
            </a:r>
          </a:p>
        </p:txBody>
      </p:sp>
      <p:sp>
        <p:nvSpPr>
          <p:cNvPr id="13" name="Rectangle 12">
            <a:extLst>
              <a:ext uri="{FF2B5EF4-FFF2-40B4-BE49-F238E27FC236}">
                <a16:creationId xmlns:a16="http://schemas.microsoft.com/office/drawing/2014/main" id="{C3A17194-BC43-41B5-AAC8-38DFE08FFF1F}"/>
              </a:ext>
            </a:extLst>
          </p:cNvPr>
          <p:cNvSpPr/>
          <p:nvPr/>
        </p:nvSpPr>
        <p:spPr>
          <a:xfrm>
            <a:off x="9798132" y="36512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
        <p:nvSpPr>
          <p:cNvPr id="3" name="TextBox 2">
            <a:extLst>
              <a:ext uri="{FF2B5EF4-FFF2-40B4-BE49-F238E27FC236}">
                <a16:creationId xmlns:a16="http://schemas.microsoft.com/office/drawing/2014/main" id="{7BD8B75A-C3CF-44A3-A2AF-1256F642FBB7}"/>
              </a:ext>
            </a:extLst>
          </p:cNvPr>
          <p:cNvSpPr txBox="1"/>
          <p:nvPr/>
        </p:nvSpPr>
        <p:spPr>
          <a:xfrm>
            <a:off x="914399" y="1313872"/>
            <a:ext cx="10439401" cy="5355312"/>
          </a:xfrm>
          <a:prstGeom prst="rect">
            <a:avLst/>
          </a:prstGeom>
          <a:noFill/>
        </p:spPr>
        <p:txBody>
          <a:bodyPr wrap="square" lIns="91440" tIns="45720" rIns="91440" bIns="45720" rtlCol="0" anchor="t">
            <a:spAutoFit/>
          </a:bodyPr>
          <a:lstStyle/>
          <a:p>
            <a:r>
              <a:rPr lang="en-US" b="1" dirty="0">
                <a:solidFill>
                  <a:srgbClr val="4472C4"/>
                </a:solidFill>
              </a:rPr>
              <a:t>Project Objective(s):</a:t>
            </a:r>
            <a:endParaRPr lang="en-US" dirty="0">
              <a:solidFill>
                <a:srgbClr val="4472C4"/>
              </a:solidFill>
            </a:endParaRP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p>
          <a:p>
            <a:endParaRPr lang="en-US" b="1" dirty="0">
              <a:solidFill>
                <a:srgbClr val="4472C4"/>
              </a:solidFill>
            </a:endParaRPr>
          </a:p>
          <a:p>
            <a:r>
              <a:rPr lang="en-US" b="1" dirty="0">
                <a:solidFill>
                  <a:srgbClr val="4472C4"/>
                </a:solidFill>
              </a:rPr>
              <a:t>Alignment with </a:t>
            </a:r>
            <a:r>
              <a:rPr lang="en-US" b="1" dirty="0">
                <a:solidFill>
                  <a:srgbClr val="4472C4"/>
                </a:solidFill>
                <a:hlinkClick r:id="rId2"/>
              </a:rPr>
              <a:t>AWCE</a:t>
            </a:r>
            <a:r>
              <a:rPr lang="en-US" b="1" dirty="0">
                <a:solidFill>
                  <a:srgbClr val="4472C4"/>
                </a:solidFill>
              </a:rPr>
              <a:t>:</a:t>
            </a:r>
          </a:p>
          <a:p>
            <a:endParaRPr lang="en-US" b="1" dirty="0">
              <a:solidFill>
                <a:srgbClr val="4472C4"/>
              </a:solidFill>
            </a:endParaRPr>
          </a:p>
          <a:p>
            <a:r>
              <a:rPr lang="en-US" b="1" dirty="0">
                <a:solidFill>
                  <a:srgbClr val="4472C4"/>
                </a:solidFill>
              </a:rPr>
              <a:t>Specific aspects of the climate financing gap to accelerate women climate entrepreneurs </a:t>
            </a:r>
            <a:r>
              <a:rPr lang="en-US" b="1" dirty="0">
                <a:solidFill>
                  <a:srgbClr val="4472C4"/>
                </a:solidFill>
                <a:hlinkClick r:id="rId3">
                  <a:extLst>
                    <a:ext uri="{A12FA001-AC4F-418D-AE19-62706E023703}">
                      <ahyp:hlinkClr xmlns:ahyp="http://schemas.microsoft.com/office/drawing/2018/hyperlinkcolor" val="tx"/>
                    </a:ext>
                  </a:extLst>
                </a:hlinkClick>
              </a:rPr>
              <a:t>small and growing business (SGB)</a:t>
            </a:r>
            <a:r>
              <a:rPr lang="en-US" b="1" dirty="0">
                <a:solidFill>
                  <a:srgbClr val="4472C4"/>
                </a:solidFill>
              </a:rPr>
              <a:t> it will tackle in Sub-Saharan Africa:</a:t>
            </a:r>
          </a:p>
          <a:p>
            <a:endParaRPr lang="en-US" dirty="0"/>
          </a:p>
          <a:p>
            <a:r>
              <a:rPr lang="en-US" b="1" dirty="0">
                <a:solidFill>
                  <a:srgbClr val="4472C4"/>
                </a:solidFill>
              </a:rPr>
              <a:t>Key activities:</a:t>
            </a: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p>
          <a:p>
            <a:endParaRPr lang="en-US" b="1" dirty="0">
              <a:solidFill>
                <a:srgbClr val="4472C4"/>
              </a:solidFill>
            </a:endParaRPr>
          </a:p>
          <a:p>
            <a:r>
              <a:rPr lang="en-US" b="1" dirty="0">
                <a:solidFill>
                  <a:srgbClr val="4472C4"/>
                </a:solidFill>
              </a:rPr>
              <a:t>Key outputs:</a:t>
            </a: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p>
          <a:p>
            <a:pPr marL="342900" indent="-342900">
              <a:buFont typeface="+mj-lt"/>
              <a:buAutoNum type="arabicPeriod"/>
            </a:pPr>
            <a:r>
              <a:rPr lang="en-US" dirty="0">
                <a:solidFill>
                  <a:srgbClr val="4472C4"/>
                </a:solidFill>
              </a:rPr>
              <a:t>.</a:t>
            </a:r>
            <a:endParaRPr lang="en-US" dirty="0"/>
          </a:p>
        </p:txBody>
      </p:sp>
    </p:spTree>
    <p:extLst>
      <p:ext uri="{BB962C8B-B14F-4D97-AF65-F5344CB8AC3E}">
        <p14:creationId xmlns:p14="http://schemas.microsoft.com/office/powerpoint/2010/main" val="67015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081-345E-4709-A33A-216E0796601C}"/>
              </a:ext>
            </a:extLst>
          </p:cNvPr>
          <p:cNvSpPr>
            <a:spLocks noGrp="1"/>
          </p:cNvSpPr>
          <p:nvPr>
            <p:ph type="title"/>
          </p:nvPr>
        </p:nvSpPr>
        <p:spPr/>
        <p:txBody>
          <a:bodyPr/>
          <a:lstStyle/>
          <a:p>
            <a:r>
              <a:rPr lang="en-US" dirty="0">
                <a:solidFill>
                  <a:srgbClr val="4472C4"/>
                </a:solidFill>
              </a:rPr>
              <a:t>ABOUT [NAME OF PROJECT]</a:t>
            </a:r>
          </a:p>
        </p:txBody>
      </p:sp>
      <p:sp>
        <p:nvSpPr>
          <p:cNvPr id="13" name="Rectangle 12">
            <a:extLst>
              <a:ext uri="{FF2B5EF4-FFF2-40B4-BE49-F238E27FC236}">
                <a16:creationId xmlns:a16="http://schemas.microsoft.com/office/drawing/2014/main" id="{C3A17194-BC43-41B5-AAC8-38DFE08FFF1F}"/>
              </a:ext>
            </a:extLst>
          </p:cNvPr>
          <p:cNvSpPr/>
          <p:nvPr/>
        </p:nvSpPr>
        <p:spPr>
          <a:xfrm>
            <a:off x="9798132" y="36512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
        <p:nvSpPr>
          <p:cNvPr id="3" name="TextBox 2">
            <a:extLst>
              <a:ext uri="{FF2B5EF4-FFF2-40B4-BE49-F238E27FC236}">
                <a16:creationId xmlns:a16="http://schemas.microsoft.com/office/drawing/2014/main" id="{7BD8B75A-C3CF-44A3-A2AF-1256F642FBB7}"/>
              </a:ext>
            </a:extLst>
          </p:cNvPr>
          <p:cNvSpPr txBox="1"/>
          <p:nvPr/>
        </p:nvSpPr>
        <p:spPr>
          <a:xfrm>
            <a:off x="838199" y="1616845"/>
            <a:ext cx="10984675" cy="338554"/>
          </a:xfrm>
          <a:prstGeom prst="rect">
            <a:avLst/>
          </a:prstGeom>
          <a:noFill/>
        </p:spPr>
        <p:txBody>
          <a:bodyPr wrap="square" rtlCol="0">
            <a:spAutoFit/>
          </a:bodyPr>
          <a:lstStyle/>
          <a:p>
            <a:r>
              <a:rPr lang="en-US" sz="1600" dirty="0">
                <a:solidFill>
                  <a:srgbClr val="4472C4"/>
                </a:solidFill>
              </a:rPr>
              <a:t>Visual representation of the project (could be theory of change, detailed timeline, representation of key processes, etc.). Example:</a:t>
            </a:r>
          </a:p>
        </p:txBody>
      </p:sp>
      <p:sp>
        <p:nvSpPr>
          <p:cNvPr id="6" name="Rectangle 5">
            <a:extLst>
              <a:ext uri="{FF2B5EF4-FFF2-40B4-BE49-F238E27FC236}">
                <a16:creationId xmlns:a16="http://schemas.microsoft.com/office/drawing/2014/main" id="{C33B0FD7-B9F0-46BD-851A-6E0498CF20A9}"/>
              </a:ext>
            </a:extLst>
          </p:cNvPr>
          <p:cNvSpPr/>
          <p:nvPr/>
        </p:nvSpPr>
        <p:spPr>
          <a:xfrm>
            <a:off x="9145977" y="3306533"/>
            <a:ext cx="2787731" cy="2416629"/>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ULTIMATE </a:t>
            </a:r>
          </a:p>
          <a:p>
            <a:pPr algn="ctr"/>
            <a:r>
              <a:rPr lang="en-US" b="1" dirty="0">
                <a:solidFill>
                  <a:srgbClr val="4472C4"/>
                </a:solidFill>
              </a:rPr>
              <a:t>GOAL</a:t>
            </a:r>
          </a:p>
        </p:txBody>
      </p:sp>
      <p:sp>
        <p:nvSpPr>
          <p:cNvPr id="8" name="Rectangle 7">
            <a:extLst>
              <a:ext uri="{FF2B5EF4-FFF2-40B4-BE49-F238E27FC236}">
                <a16:creationId xmlns:a16="http://schemas.microsoft.com/office/drawing/2014/main" id="{5CFEF1F8-1A27-4257-BB9A-533CE70B46FE}"/>
              </a:ext>
            </a:extLst>
          </p:cNvPr>
          <p:cNvSpPr/>
          <p:nvPr/>
        </p:nvSpPr>
        <p:spPr>
          <a:xfrm>
            <a:off x="6238508" y="2371118"/>
            <a:ext cx="2787731" cy="1355272"/>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OUTPUT 1</a:t>
            </a:r>
          </a:p>
        </p:txBody>
      </p:sp>
      <p:sp>
        <p:nvSpPr>
          <p:cNvPr id="9" name="Rectangle 8">
            <a:extLst>
              <a:ext uri="{FF2B5EF4-FFF2-40B4-BE49-F238E27FC236}">
                <a16:creationId xmlns:a16="http://schemas.microsoft.com/office/drawing/2014/main" id="{51C1873D-0DBA-4C81-8FC3-5F7C8894DF01}"/>
              </a:ext>
            </a:extLst>
          </p:cNvPr>
          <p:cNvSpPr/>
          <p:nvPr/>
        </p:nvSpPr>
        <p:spPr>
          <a:xfrm>
            <a:off x="6238507" y="3837213"/>
            <a:ext cx="2787731" cy="1355272"/>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OUTPUT 2</a:t>
            </a:r>
          </a:p>
        </p:txBody>
      </p:sp>
      <p:sp>
        <p:nvSpPr>
          <p:cNvPr id="10" name="Rectangle 9">
            <a:extLst>
              <a:ext uri="{FF2B5EF4-FFF2-40B4-BE49-F238E27FC236}">
                <a16:creationId xmlns:a16="http://schemas.microsoft.com/office/drawing/2014/main" id="{BEDBBCB8-73FF-413C-B56A-7B244BECC182}"/>
              </a:ext>
            </a:extLst>
          </p:cNvPr>
          <p:cNvSpPr/>
          <p:nvPr/>
        </p:nvSpPr>
        <p:spPr>
          <a:xfrm>
            <a:off x="6238506" y="5303308"/>
            <a:ext cx="2787731" cy="1355272"/>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OUTPUT 3</a:t>
            </a:r>
          </a:p>
        </p:txBody>
      </p:sp>
      <p:sp>
        <p:nvSpPr>
          <p:cNvPr id="11" name="Rectangle 10">
            <a:extLst>
              <a:ext uri="{FF2B5EF4-FFF2-40B4-BE49-F238E27FC236}">
                <a16:creationId xmlns:a16="http://schemas.microsoft.com/office/drawing/2014/main" id="{F1730FB2-88D6-4FDB-93E7-31ADE22478F7}"/>
              </a:ext>
            </a:extLst>
          </p:cNvPr>
          <p:cNvSpPr/>
          <p:nvPr/>
        </p:nvSpPr>
        <p:spPr>
          <a:xfrm>
            <a:off x="3331035" y="2371118"/>
            <a:ext cx="2787731" cy="726857"/>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ACTIVITY 1</a:t>
            </a:r>
          </a:p>
        </p:txBody>
      </p:sp>
      <p:sp>
        <p:nvSpPr>
          <p:cNvPr id="12" name="Rectangle 11">
            <a:extLst>
              <a:ext uri="{FF2B5EF4-FFF2-40B4-BE49-F238E27FC236}">
                <a16:creationId xmlns:a16="http://schemas.microsoft.com/office/drawing/2014/main" id="{F46F7B1F-06F1-4CBA-8B04-1E16523D08AC}"/>
              </a:ext>
            </a:extLst>
          </p:cNvPr>
          <p:cNvSpPr/>
          <p:nvPr/>
        </p:nvSpPr>
        <p:spPr>
          <a:xfrm>
            <a:off x="3331035" y="3261269"/>
            <a:ext cx="2787731" cy="726857"/>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ACTIVITY 2</a:t>
            </a:r>
          </a:p>
        </p:txBody>
      </p:sp>
      <p:sp>
        <p:nvSpPr>
          <p:cNvPr id="14" name="Rectangle 13">
            <a:extLst>
              <a:ext uri="{FF2B5EF4-FFF2-40B4-BE49-F238E27FC236}">
                <a16:creationId xmlns:a16="http://schemas.microsoft.com/office/drawing/2014/main" id="{248AE23B-1EE8-4A27-AD3C-83566E9AD3EF}"/>
              </a:ext>
            </a:extLst>
          </p:cNvPr>
          <p:cNvSpPr/>
          <p:nvPr/>
        </p:nvSpPr>
        <p:spPr>
          <a:xfrm>
            <a:off x="3331035" y="4151420"/>
            <a:ext cx="2787731" cy="726857"/>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ACTIVITY 3</a:t>
            </a:r>
          </a:p>
        </p:txBody>
      </p:sp>
      <p:sp>
        <p:nvSpPr>
          <p:cNvPr id="15" name="Rectangle 14">
            <a:extLst>
              <a:ext uri="{FF2B5EF4-FFF2-40B4-BE49-F238E27FC236}">
                <a16:creationId xmlns:a16="http://schemas.microsoft.com/office/drawing/2014/main" id="{A9F8F577-F7B4-46E0-9C76-7D8E58D5C451}"/>
              </a:ext>
            </a:extLst>
          </p:cNvPr>
          <p:cNvSpPr/>
          <p:nvPr/>
        </p:nvSpPr>
        <p:spPr>
          <a:xfrm>
            <a:off x="3331035" y="5041571"/>
            <a:ext cx="2787731" cy="726857"/>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ACTIVITY 4</a:t>
            </a:r>
          </a:p>
        </p:txBody>
      </p:sp>
      <p:sp>
        <p:nvSpPr>
          <p:cNvPr id="16" name="Rectangle 15">
            <a:extLst>
              <a:ext uri="{FF2B5EF4-FFF2-40B4-BE49-F238E27FC236}">
                <a16:creationId xmlns:a16="http://schemas.microsoft.com/office/drawing/2014/main" id="{24C28413-B6E8-4012-945D-D55CDC53C9DD}"/>
              </a:ext>
            </a:extLst>
          </p:cNvPr>
          <p:cNvSpPr/>
          <p:nvPr/>
        </p:nvSpPr>
        <p:spPr>
          <a:xfrm>
            <a:off x="3331035" y="5931723"/>
            <a:ext cx="2787731" cy="726857"/>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ACTIVITY 5</a:t>
            </a:r>
          </a:p>
        </p:txBody>
      </p:sp>
      <p:sp>
        <p:nvSpPr>
          <p:cNvPr id="17" name="Rectangle 16">
            <a:extLst>
              <a:ext uri="{FF2B5EF4-FFF2-40B4-BE49-F238E27FC236}">
                <a16:creationId xmlns:a16="http://schemas.microsoft.com/office/drawing/2014/main" id="{2800B39A-0435-4D2D-AFD7-CA2BB70B4985}"/>
              </a:ext>
            </a:extLst>
          </p:cNvPr>
          <p:cNvSpPr/>
          <p:nvPr/>
        </p:nvSpPr>
        <p:spPr>
          <a:xfrm>
            <a:off x="423560" y="2588011"/>
            <a:ext cx="2787731" cy="935415"/>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INPUT 1</a:t>
            </a:r>
          </a:p>
        </p:txBody>
      </p:sp>
      <p:sp>
        <p:nvSpPr>
          <p:cNvPr id="18" name="Rectangle 17">
            <a:extLst>
              <a:ext uri="{FF2B5EF4-FFF2-40B4-BE49-F238E27FC236}">
                <a16:creationId xmlns:a16="http://schemas.microsoft.com/office/drawing/2014/main" id="{89175A3D-A494-437E-A47F-476274ACAA69}"/>
              </a:ext>
            </a:extLst>
          </p:cNvPr>
          <p:cNvSpPr/>
          <p:nvPr/>
        </p:nvSpPr>
        <p:spPr>
          <a:xfrm>
            <a:off x="423560" y="3876559"/>
            <a:ext cx="2787731" cy="935415"/>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INPUT 2</a:t>
            </a:r>
          </a:p>
        </p:txBody>
      </p:sp>
      <p:sp>
        <p:nvSpPr>
          <p:cNvPr id="19" name="Rectangle 18">
            <a:extLst>
              <a:ext uri="{FF2B5EF4-FFF2-40B4-BE49-F238E27FC236}">
                <a16:creationId xmlns:a16="http://schemas.microsoft.com/office/drawing/2014/main" id="{B5E42FD4-84EA-4ED4-8EE2-91F5C04ECF1A}"/>
              </a:ext>
            </a:extLst>
          </p:cNvPr>
          <p:cNvSpPr/>
          <p:nvPr/>
        </p:nvSpPr>
        <p:spPr>
          <a:xfrm>
            <a:off x="423560" y="5192485"/>
            <a:ext cx="2787731" cy="935415"/>
          </a:xfrm>
          <a:prstGeom prst="rect">
            <a:avLst/>
          </a:prstGeom>
          <a:solidFill>
            <a:schemeClr val="bg1"/>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72C4"/>
                </a:solidFill>
              </a:rPr>
              <a:t>INPUT 3</a:t>
            </a:r>
          </a:p>
        </p:txBody>
      </p:sp>
    </p:spTree>
    <p:extLst>
      <p:ext uri="{BB962C8B-B14F-4D97-AF65-F5344CB8AC3E}">
        <p14:creationId xmlns:p14="http://schemas.microsoft.com/office/powerpoint/2010/main" val="3802303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081-345E-4709-A33A-216E0796601C}"/>
              </a:ext>
            </a:extLst>
          </p:cNvPr>
          <p:cNvSpPr>
            <a:spLocks noGrp="1"/>
          </p:cNvSpPr>
          <p:nvPr>
            <p:ph type="title"/>
          </p:nvPr>
        </p:nvSpPr>
        <p:spPr>
          <a:xfrm>
            <a:off x="838200" y="365125"/>
            <a:ext cx="10515600" cy="935703"/>
          </a:xfrm>
        </p:spPr>
        <p:txBody>
          <a:bodyPr/>
          <a:lstStyle/>
          <a:p>
            <a:r>
              <a:rPr lang="en-US" dirty="0">
                <a:solidFill>
                  <a:srgbClr val="4472C4"/>
                </a:solidFill>
              </a:rPr>
              <a:t>PROPOSED BUDGET</a:t>
            </a:r>
          </a:p>
        </p:txBody>
      </p:sp>
      <p:graphicFrame>
        <p:nvGraphicFramePr>
          <p:cNvPr id="4" name="Table 3">
            <a:extLst>
              <a:ext uri="{FF2B5EF4-FFF2-40B4-BE49-F238E27FC236}">
                <a16:creationId xmlns:a16="http://schemas.microsoft.com/office/drawing/2014/main" id="{1AA85F56-E75A-40D3-AE75-7B37AC51C734}"/>
              </a:ext>
            </a:extLst>
          </p:cNvPr>
          <p:cNvGraphicFramePr>
            <a:graphicFrameLocks noGrp="1"/>
          </p:cNvGraphicFramePr>
          <p:nvPr>
            <p:extLst>
              <p:ext uri="{D42A27DB-BD31-4B8C-83A1-F6EECF244321}">
                <p14:modId xmlns:p14="http://schemas.microsoft.com/office/powerpoint/2010/main" val="1129926115"/>
              </p:ext>
            </p:extLst>
          </p:nvPr>
        </p:nvGraphicFramePr>
        <p:xfrm>
          <a:off x="1505527" y="2094185"/>
          <a:ext cx="8933873" cy="2956311"/>
        </p:xfrm>
        <a:graphic>
          <a:graphicData uri="http://schemas.openxmlformats.org/drawingml/2006/table">
            <a:tbl>
              <a:tblPr firstRow="1" firstCol="1" bandRow="1">
                <a:tableStyleId>{69012ECD-51FC-41F1-AA8D-1B2483CD663E}</a:tableStyleId>
              </a:tblPr>
              <a:tblGrid>
                <a:gridCol w="4971473">
                  <a:extLst>
                    <a:ext uri="{9D8B030D-6E8A-4147-A177-3AD203B41FA5}">
                      <a16:colId xmlns:a16="http://schemas.microsoft.com/office/drawing/2014/main" val="1938464723"/>
                    </a:ext>
                  </a:extLst>
                </a:gridCol>
                <a:gridCol w="3962400">
                  <a:extLst>
                    <a:ext uri="{9D8B030D-6E8A-4147-A177-3AD203B41FA5}">
                      <a16:colId xmlns:a16="http://schemas.microsoft.com/office/drawing/2014/main" val="1304485184"/>
                    </a:ext>
                  </a:extLst>
                </a:gridCol>
              </a:tblGrid>
              <a:tr h="372886">
                <a:tc>
                  <a:txBody>
                    <a:bodyPr/>
                    <a:lstStyle/>
                    <a:p>
                      <a:pPr marL="0" marR="0">
                        <a:lnSpc>
                          <a:spcPct val="107000"/>
                        </a:lnSpc>
                        <a:spcBef>
                          <a:spcPts val="0"/>
                        </a:spcBef>
                        <a:spcAft>
                          <a:spcPts val="0"/>
                        </a:spcAft>
                      </a:pPr>
                      <a:r>
                        <a:rPr lang="en-US" sz="1800" dirty="0">
                          <a:effectLst/>
                        </a:rPr>
                        <a:t>Item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800">
                          <a:effectLst/>
                        </a:rPr>
                        <a:t>Amount (in USD)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8181759"/>
                  </a:ext>
                </a:extLst>
              </a:tr>
              <a:tr h="396202">
                <a:tc>
                  <a:txBody>
                    <a:bodyPr/>
                    <a:lstStyle/>
                    <a:p>
                      <a:pPr>
                        <a:lnSpc>
                          <a:spcPct val="107000"/>
                        </a:lnSpc>
                        <a:spcAft>
                          <a:spcPts val="0"/>
                        </a:spcAft>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Staff expenses </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18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$ 30,000</a:t>
                      </a:r>
                      <a:endParaRPr lang="en-KE"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3453897"/>
                  </a:ext>
                </a:extLst>
              </a:tr>
              <a:tr h="762987">
                <a:tc>
                  <a:txBody>
                    <a:bodyPr/>
                    <a:lstStyle/>
                    <a:p>
                      <a:pPr>
                        <a:lnSpc>
                          <a:spcPct val="107000"/>
                        </a:lnSpc>
                        <a:spcAft>
                          <a:spcPts val="0"/>
                        </a:spcAft>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Events and Communications (e.g. Workshop costs, event promotions, video production, report published, etc.)</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$ 50,000</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2443348"/>
                  </a:ext>
                </a:extLst>
              </a:tr>
              <a:tr h="372886">
                <a:tc>
                  <a:txBody>
                    <a:bodyPr/>
                    <a:lstStyle/>
                    <a:p>
                      <a:pPr>
                        <a:lnSpc>
                          <a:spcPct val="107000"/>
                        </a:lnSpc>
                        <a:spcAft>
                          <a:spcPts val="0"/>
                        </a:spcAft>
                      </a:pPr>
                      <a:r>
                        <a:rPr lang="en-US" sz="18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operational costs (includes costs for lead applicant and partner organizations)</a:t>
                      </a:r>
                      <a:endParaRPr lang="en-KE"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$ 20,000</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9859819"/>
                  </a:ext>
                </a:extLst>
              </a:tr>
              <a:tr h="372886">
                <a:tc>
                  <a:txBody>
                    <a:bodyPr/>
                    <a:lstStyle/>
                    <a:p>
                      <a:pPr>
                        <a:lnSpc>
                          <a:spcPct val="107000"/>
                        </a:lnSpc>
                        <a:spcAft>
                          <a:spcPts val="0"/>
                        </a:spcAft>
                      </a:pPr>
                      <a:r>
                        <a:rPr lang="en-US" sz="18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project budget</a:t>
                      </a:r>
                      <a:endParaRPr lang="en-KE"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$ 100,000</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3339993"/>
                  </a:ext>
                </a:extLst>
              </a:tr>
              <a:tr h="372886">
                <a:tc>
                  <a:txBody>
                    <a:bodyPr/>
                    <a:lstStyle/>
                    <a:p>
                      <a:pPr>
                        <a:lnSpc>
                          <a:spcPct val="107000"/>
                        </a:lnSpc>
                        <a:spcAft>
                          <a:spcPts val="0"/>
                        </a:spcAft>
                      </a:pPr>
                      <a:r>
                        <a:rPr lang="en-US" sz="1800" b="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Amount requested from AWCE </a:t>
                      </a:r>
                      <a:endParaRPr lang="en-KE"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1800" b="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$ 55,000</a:t>
                      </a:r>
                      <a:endParaRPr lang="en-KE"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4411026"/>
                  </a:ext>
                </a:extLst>
              </a:tr>
            </a:tbl>
          </a:graphicData>
        </a:graphic>
      </p:graphicFrame>
      <p:sp>
        <p:nvSpPr>
          <p:cNvPr id="7" name="Rectangle 6">
            <a:extLst>
              <a:ext uri="{FF2B5EF4-FFF2-40B4-BE49-F238E27FC236}">
                <a16:creationId xmlns:a16="http://schemas.microsoft.com/office/drawing/2014/main" id="{F8362221-FC1F-49F0-B7DD-7B90E60C36CC}"/>
              </a:ext>
            </a:extLst>
          </p:cNvPr>
          <p:cNvSpPr/>
          <p:nvPr/>
        </p:nvSpPr>
        <p:spPr>
          <a:xfrm>
            <a:off x="9798132" y="365125"/>
            <a:ext cx="2024743" cy="6966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472C4"/>
                </a:solidFill>
              </a:rPr>
              <a:t>INSERT LEAD APPLICANT LOGO</a:t>
            </a:r>
          </a:p>
        </p:txBody>
      </p:sp>
      <p:sp>
        <p:nvSpPr>
          <p:cNvPr id="6" name="TextBox 5">
            <a:extLst>
              <a:ext uri="{FF2B5EF4-FFF2-40B4-BE49-F238E27FC236}">
                <a16:creationId xmlns:a16="http://schemas.microsoft.com/office/drawing/2014/main" id="{FD01F54A-E0D2-4F57-B0B9-21823BA7EBEC}"/>
              </a:ext>
            </a:extLst>
          </p:cNvPr>
          <p:cNvSpPr txBox="1"/>
          <p:nvPr/>
        </p:nvSpPr>
        <p:spPr>
          <a:xfrm>
            <a:off x="828011" y="1093824"/>
            <a:ext cx="443554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t>Please see a sample budget below</a:t>
            </a:r>
          </a:p>
        </p:txBody>
      </p:sp>
    </p:spTree>
    <p:extLst>
      <p:ext uri="{BB962C8B-B14F-4D97-AF65-F5344CB8AC3E}">
        <p14:creationId xmlns:p14="http://schemas.microsoft.com/office/powerpoint/2010/main" val="1538092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473</Words>
  <Application>Microsoft Office PowerPoint</Application>
  <PresentationFormat>Widescreen</PresentationFormat>
  <Paragraphs>86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Segoe UI</vt:lpstr>
      <vt:lpstr>Office Theme</vt:lpstr>
      <vt:lpstr>PowerPoint Presentation</vt:lpstr>
      <vt:lpstr>Accelerating Women Climate Entrepreneurs (AWCE) Fund  PowerPoint Submission Template  PowerPoint submissions must not surpass 10 slides in length and must be submitted as a PDF file  The following slides are a suggested template for organizations that prefer using a PowerPoint to apply to the Accelerating Women Climate Entrepreneurs (AWCE) Fund.   Content: Please note that all content requested in the concept note description must be included in your PowerPoint presentation in order to qualify for application.   Layout: Please note this is only a suggestion for how the PowerPoint presentation can be organized and that the layout/design of the slides can be modified according to your organizations’ preference and capacity.   Our objective is to facilitate the application process, especially for local organizations with more limited capacity or experience in applying for international opportunities such as AWCE Fund. </vt:lpstr>
      <vt:lpstr>TITLE OF PROJECT </vt:lpstr>
      <vt:lpstr>ABOUT [LEAD APPLICANT]</vt:lpstr>
      <vt:lpstr>ABOUT [NAME OF PROJECT]</vt:lpstr>
      <vt:lpstr>ABOUT [NAME OF PROJECT]</vt:lpstr>
      <vt:lpstr>ABOUT [NAME OF PROJECT]</vt:lpstr>
      <vt:lpstr>PROPOSED BUDGET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Kyalo</dc:creator>
  <cp:lastModifiedBy>Susannah Eastham</cp:lastModifiedBy>
  <cp:revision>10</cp:revision>
  <dcterms:created xsi:type="dcterms:W3CDTF">2021-06-30T13:29:44Z</dcterms:created>
  <dcterms:modified xsi:type="dcterms:W3CDTF">2021-07-13T13:02:34Z</dcterms:modified>
</cp:coreProperties>
</file>